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1" r:id="rId3"/>
    <p:sldId id="272" r:id="rId4"/>
    <p:sldId id="260" r:id="rId5"/>
    <p:sldId id="261" r:id="rId6"/>
    <p:sldId id="265" r:id="rId7"/>
    <p:sldId id="266" r:id="rId8"/>
    <p:sldId id="267" r:id="rId9"/>
    <p:sldId id="268" r:id="rId10"/>
    <p:sldId id="274" r:id="rId11"/>
    <p:sldId id="281" r:id="rId12"/>
    <p:sldId id="275" r:id="rId13"/>
    <p:sldId id="276" r:id="rId14"/>
    <p:sldId id="277" r:id="rId15"/>
    <p:sldId id="278" r:id="rId16"/>
    <p:sldId id="258" r:id="rId17"/>
    <p:sldId id="269" r:id="rId18"/>
    <p:sldId id="270" r:id="rId19"/>
    <p:sldId id="279" r:id="rId20"/>
    <p:sldId id="283" r:id="rId21"/>
    <p:sldId id="280" r:id="rId22"/>
    <p:sldId id="282" r:id="rId23"/>
    <p:sldId id="273" r:id="rId2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F8975-9676-4908-8EB2-485DD4AEC769}" v="39" dt="2023-05-12T12:51:30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500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en Van Ransbeeck" userId="bc989a75547cfb81" providerId="LiveId" clId="{527F8975-9676-4908-8EB2-485DD4AEC769}"/>
    <pc:docChg chg="undo custSel addSld delSld modSld">
      <pc:chgData name="Heleen Van Ransbeeck" userId="bc989a75547cfb81" providerId="LiveId" clId="{527F8975-9676-4908-8EB2-485DD4AEC769}" dt="2023-05-14T16:10:54.909" v="4516" actId="20577"/>
      <pc:docMkLst>
        <pc:docMk/>
      </pc:docMkLst>
      <pc:sldChg chg="modSp mod">
        <pc:chgData name="Heleen Van Ransbeeck" userId="bc989a75547cfb81" providerId="LiveId" clId="{527F8975-9676-4908-8EB2-485DD4AEC769}" dt="2023-05-10T12:32:25.371" v="713" actId="20577"/>
        <pc:sldMkLst>
          <pc:docMk/>
          <pc:sldMk cId="1957237510" sldId="256"/>
        </pc:sldMkLst>
        <pc:spChg chg="mod">
          <ac:chgData name="Heleen Van Ransbeeck" userId="bc989a75547cfb81" providerId="LiveId" clId="{527F8975-9676-4908-8EB2-485DD4AEC769}" dt="2023-05-10T12:32:25.371" v="713" actId="20577"/>
          <ac:spMkLst>
            <pc:docMk/>
            <pc:sldMk cId="1957237510" sldId="256"/>
            <ac:spMk id="2" creationId="{8D22BD7F-928F-7F7A-41FC-7516A4DB04F1}"/>
          </ac:spMkLst>
        </pc:spChg>
        <pc:picChg chg="mod">
          <ac:chgData name="Heleen Van Ransbeeck" userId="bc989a75547cfb81" providerId="LiveId" clId="{527F8975-9676-4908-8EB2-485DD4AEC769}" dt="2023-05-09T21:40:16.272" v="298" actId="14100"/>
          <ac:picMkLst>
            <pc:docMk/>
            <pc:sldMk cId="1957237510" sldId="256"/>
            <ac:picMk id="9" creationId="{19983468-A6E4-74E0-5A05-C8E70CFB04DE}"/>
          </ac:picMkLst>
        </pc:picChg>
      </pc:sldChg>
      <pc:sldChg chg="modAnim modNotesTx">
        <pc:chgData name="Heleen Van Ransbeeck" userId="bc989a75547cfb81" providerId="LiveId" clId="{527F8975-9676-4908-8EB2-485DD4AEC769}" dt="2023-05-12T12:46:31.370" v="2911" actId="20577"/>
        <pc:sldMkLst>
          <pc:docMk/>
          <pc:sldMk cId="2453266563" sldId="258"/>
        </pc:sldMkLst>
      </pc:sldChg>
      <pc:sldChg chg="modAnim">
        <pc:chgData name="Heleen Van Ransbeeck" userId="bc989a75547cfb81" providerId="LiveId" clId="{527F8975-9676-4908-8EB2-485DD4AEC769}" dt="2023-05-09T21:41:32.338" v="299"/>
        <pc:sldMkLst>
          <pc:docMk/>
          <pc:sldMk cId="186901991" sldId="260"/>
        </pc:sldMkLst>
      </pc:sldChg>
      <pc:sldChg chg="addSp delSp modSp mod modNotesTx">
        <pc:chgData name="Heleen Van Ransbeeck" userId="bc989a75547cfb81" providerId="LiveId" clId="{527F8975-9676-4908-8EB2-485DD4AEC769}" dt="2023-05-11T22:39:39.208" v="1797" actId="2711"/>
        <pc:sldMkLst>
          <pc:docMk/>
          <pc:sldMk cId="447807314" sldId="268"/>
        </pc:sldMkLst>
        <pc:spChg chg="add mod">
          <ac:chgData name="Heleen Van Ransbeeck" userId="bc989a75547cfb81" providerId="LiveId" clId="{527F8975-9676-4908-8EB2-485DD4AEC769}" dt="2023-05-11T22:39:39.208" v="1797" actId="2711"/>
          <ac:spMkLst>
            <pc:docMk/>
            <pc:sldMk cId="447807314" sldId="268"/>
            <ac:spMk id="5" creationId="{371E6C48-C1C2-5E90-4F43-5738F167B53B}"/>
          </ac:spMkLst>
        </pc:spChg>
        <pc:graphicFrameChg chg="add del mod">
          <ac:chgData name="Heleen Van Ransbeeck" userId="bc989a75547cfb81" providerId="LiveId" clId="{527F8975-9676-4908-8EB2-485DD4AEC769}" dt="2023-05-11T22:28:12.946" v="738"/>
          <ac:graphicFrameMkLst>
            <pc:docMk/>
            <pc:sldMk cId="447807314" sldId="268"/>
            <ac:graphicFrameMk id="4" creationId="{86310AE1-7ADC-ACAE-809C-CEC9E3FA832E}"/>
          </ac:graphicFrameMkLst>
        </pc:graphicFrameChg>
        <pc:picChg chg="add mod">
          <ac:chgData name="Heleen Van Ransbeeck" userId="bc989a75547cfb81" providerId="LiveId" clId="{527F8975-9676-4908-8EB2-485DD4AEC769}" dt="2023-05-11T22:29:17.486" v="788" actId="1076"/>
          <ac:picMkLst>
            <pc:docMk/>
            <pc:sldMk cId="447807314" sldId="268"/>
            <ac:picMk id="3" creationId="{AAE36AC0-8AE3-7096-0213-F4B787C0BF3E}"/>
          </ac:picMkLst>
        </pc:picChg>
        <pc:picChg chg="mod">
          <ac:chgData name="Heleen Van Ransbeeck" userId="bc989a75547cfb81" providerId="LiveId" clId="{527F8975-9676-4908-8EB2-485DD4AEC769}" dt="2023-05-11T22:27:41.105" v="730" actId="1076"/>
          <ac:picMkLst>
            <pc:docMk/>
            <pc:sldMk cId="447807314" sldId="268"/>
            <ac:picMk id="6" creationId="{FAF1EA6D-77B9-2E89-28B1-C3723242C47F}"/>
          </ac:picMkLst>
        </pc:picChg>
      </pc:sldChg>
      <pc:sldChg chg="modSp mod modNotesTx">
        <pc:chgData name="Heleen Van Ransbeeck" userId="bc989a75547cfb81" providerId="LiveId" clId="{527F8975-9676-4908-8EB2-485DD4AEC769}" dt="2023-05-09T21:45:21.156" v="525" actId="20577"/>
        <pc:sldMkLst>
          <pc:docMk/>
          <pc:sldMk cId="2346636987" sldId="269"/>
        </pc:sldMkLst>
        <pc:picChg chg="mod">
          <ac:chgData name="Heleen Van Ransbeeck" userId="bc989a75547cfb81" providerId="LiveId" clId="{527F8975-9676-4908-8EB2-485DD4AEC769}" dt="2023-05-09T21:21:30.921" v="125" actId="14100"/>
          <ac:picMkLst>
            <pc:docMk/>
            <pc:sldMk cId="2346636987" sldId="269"/>
            <ac:picMk id="5" creationId="{A315547D-F56E-0E90-2150-7EC64F964ED6}"/>
          </ac:picMkLst>
        </pc:picChg>
      </pc:sldChg>
      <pc:sldChg chg="addSp delSp modSp mod modNotesTx">
        <pc:chgData name="Heleen Van Ransbeeck" userId="bc989a75547cfb81" providerId="LiveId" clId="{527F8975-9676-4908-8EB2-485DD4AEC769}" dt="2023-05-09T21:46:00.922" v="709" actId="20577"/>
        <pc:sldMkLst>
          <pc:docMk/>
          <pc:sldMk cId="3824588932" sldId="270"/>
        </pc:sldMkLst>
        <pc:spChg chg="mod">
          <ac:chgData name="Heleen Van Ransbeeck" userId="bc989a75547cfb81" providerId="LiveId" clId="{527F8975-9676-4908-8EB2-485DD4AEC769}" dt="2023-05-09T21:43:53.215" v="314" actId="1076"/>
          <ac:spMkLst>
            <pc:docMk/>
            <pc:sldMk cId="3824588932" sldId="270"/>
            <ac:spMk id="22" creationId="{253E012D-7B05-FBBD-09F1-9033BF3691BC}"/>
          </ac:spMkLst>
        </pc:spChg>
        <pc:spChg chg="add mod">
          <ac:chgData name="Heleen Van Ransbeeck" userId="bc989a75547cfb81" providerId="LiveId" clId="{527F8975-9676-4908-8EB2-485DD4AEC769}" dt="2023-05-09T21:20:53.818" v="120" actId="1076"/>
          <ac:spMkLst>
            <pc:docMk/>
            <pc:sldMk cId="3824588932" sldId="270"/>
            <ac:spMk id="23" creationId="{0B7F8B4B-FF56-1E60-60DC-3E8822A8F1D1}"/>
          </ac:spMkLst>
        </pc:spChg>
        <pc:spChg chg="mod ord">
          <ac:chgData name="Heleen Van Ransbeeck" userId="bc989a75547cfb81" providerId="LiveId" clId="{527F8975-9676-4908-8EB2-485DD4AEC769}" dt="2023-05-09T21:44:24.998" v="318" actId="166"/>
          <ac:spMkLst>
            <pc:docMk/>
            <pc:sldMk cId="3824588932" sldId="270"/>
            <ac:spMk id="24" creationId="{44360E49-B228-3579-4336-D9219BB0F6AA}"/>
          </ac:spMkLst>
        </pc:spChg>
        <pc:spChg chg="mod">
          <ac:chgData name="Heleen Van Ransbeeck" userId="bc989a75547cfb81" providerId="LiveId" clId="{527F8975-9676-4908-8EB2-485DD4AEC769}" dt="2023-05-09T21:43:53.215" v="314" actId="1076"/>
          <ac:spMkLst>
            <pc:docMk/>
            <pc:sldMk cId="3824588932" sldId="270"/>
            <ac:spMk id="26" creationId="{4238DF06-F2D5-F05E-AEF1-D0D7FCC1F2E4}"/>
          </ac:spMkLst>
        </pc:spChg>
        <pc:spChg chg="add mod">
          <ac:chgData name="Heleen Van Ransbeeck" userId="bc989a75547cfb81" providerId="LiveId" clId="{527F8975-9676-4908-8EB2-485DD4AEC769}" dt="2023-05-09T21:20:58.044" v="122" actId="20577"/>
          <ac:spMkLst>
            <pc:docMk/>
            <pc:sldMk cId="3824588932" sldId="270"/>
            <ac:spMk id="28" creationId="{908052C7-1D94-1537-9BF4-52E116CF0601}"/>
          </ac:spMkLst>
        </pc:spChg>
        <pc:spChg chg="mod ord">
          <ac:chgData name="Heleen Van Ransbeeck" userId="bc989a75547cfb81" providerId="LiveId" clId="{527F8975-9676-4908-8EB2-485DD4AEC769}" dt="2023-05-09T21:44:24.998" v="318" actId="166"/>
          <ac:spMkLst>
            <pc:docMk/>
            <pc:sldMk cId="3824588932" sldId="270"/>
            <ac:spMk id="30" creationId="{0E2AAE2C-3C62-6C00-2210-4863DA31916B}"/>
          </ac:spMkLst>
        </pc:spChg>
        <pc:picChg chg="mod">
          <ac:chgData name="Heleen Van Ransbeeck" userId="bc989a75547cfb81" providerId="LiveId" clId="{527F8975-9676-4908-8EB2-485DD4AEC769}" dt="2023-05-09T21:43:53.215" v="314" actId="1076"/>
          <ac:picMkLst>
            <pc:docMk/>
            <pc:sldMk cId="3824588932" sldId="270"/>
            <ac:picMk id="13" creationId="{7A63A178-F581-51EE-98A8-961E80B34D23}"/>
          </ac:picMkLst>
        </pc:picChg>
        <pc:picChg chg="mod">
          <ac:chgData name="Heleen Van Ransbeeck" userId="bc989a75547cfb81" providerId="LiveId" clId="{527F8975-9676-4908-8EB2-485DD4AEC769}" dt="2023-05-09T21:42:53.061" v="303" actId="1076"/>
          <ac:picMkLst>
            <pc:docMk/>
            <pc:sldMk cId="3824588932" sldId="270"/>
            <ac:picMk id="14" creationId="{704CC9B1-9A70-E0D9-2F01-AC238732A5DE}"/>
          </ac:picMkLst>
        </pc:picChg>
        <pc:picChg chg="mod">
          <ac:chgData name="Heleen Van Ransbeeck" userId="bc989a75547cfb81" providerId="LiveId" clId="{527F8975-9676-4908-8EB2-485DD4AEC769}" dt="2023-05-09T21:20:32.406" v="115" actId="1076"/>
          <ac:picMkLst>
            <pc:docMk/>
            <pc:sldMk cId="3824588932" sldId="270"/>
            <ac:picMk id="15" creationId="{4B8A747B-2567-9E5F-83BA-EC02E7487DDF}"/>
          </ac:picMkLst>
        </pc:picChg>
        <pc:picChg chg="del mod">
          <ac:chgData name="Heleen Van Ransbeeck" userId="bc989a75547cfb81" providerId="LiveId" clId="{527F8975-9676-4908-8EB2-485DD4AEC769}" dt="2023-05-09T21:43:05.188" v="304" actId="478"/>
          <ac:picMkLst>
            <pc:docMk/>
            <pc:sldMk cId="3824588932" sldId="270"/>
            <ac:picMk id="17" creationId="{D9EC7A58-F6A1-427B-6F8B-43F0BB47E4B9}"/>
          </ac:picMkLst>
        </pc:picChg>
        <pc:picChg chg="add mod modCrop">
          <ac:chgData name="Heleen Van Ransbeeck" userId="bc989a75547cfb81" providerId="LiveId" clId="{527F8975-9676-4908-8EB2-485DD4AEC769}" dt="2023-05-09T21:44:07.211" v="316" actId="1076"/>
          <ac:picMkLst>
            <pc:docMk/>
            <pc:sldMk cId="3824588932" sldId="270"/>
            <ac:picMk id="33" creationId="{12D7DD36-CF13-65B1-2739-C6D9DFF56F2E}"/>
          </ac:picMkLst>
        </pc:picChg>
        <pc:cxnChg chg="mod">
          <ac:chgData name="Heleen Van Ransbeeck" userId="bc989a75547cfb81" providerId="LiveId" clId="{527F8975-9676-4908-8EB2-485DD4AEC769}" dt="2023-05-09T21:43:53.215" v="314" actId="1076"/>
          <ac:cxnSpMkLst>
            <pc:docMk/>
            <pc:sldMk cId="3824588932" sldId="270"/>
            <ac:cxnSpMk id="11" creationId="{0CA7A74B-87E6-2030-DF96-25874FB39756}"/>
          </ac:cxnSpMkLst>
        </pc:cxnChg>
      </pc:sldChg>
      <pc:sldChg chg="modAnim">
        <pc:chgData name="Heleen Van Ransbeeck" userId="bc989a75547cfb81" providerId="LiveId" clId="{527F8975-9676-4908-8EB2-485DD4AEC769}" dt="2023-05-09T21:41:37.526" v="300"/>
        <pc:sldMkLst>
          <pc:docMk/>
          <pc:sldMk cId="1040592133" sldId="271"/>
        </pc:sldMkLst>
      </pc:sldChg>
      <pc:sldChg chg="modNotesTx">
        <pc:chgData name="Heleen Van Ransbeeck" userId="bc989a75547cfb81" providerId="LiveId" clId="{527F8975-9676-4908-8EB2-485DD4AEC769}" dt="2023-05-09T21:47:16.779" v="712" actId="20577"/>
        <pc:sldMkLst>
          <pc:docMk/>
          <pc:sldMk cId="741207522" sldId="272"/>
        </pc:sldMkLst>
      </pc:sldChg>
      <pc:sldChg chg="addSp modSp mod modNotesTx">
        <pc:chgData name="Heleen Van Ransbeeck" userId="bc989a75547cfb81" providerId="LiveId" clId="{527F8975-9676-4908-8EB2-485DD4AEC769}" dt="2023-05-12T13:10:03.992" v="4030" actId="14100"/>
        <pc:sldMkLst>
          <pc:docMk/>
          <pc:sldMk cId="4112936746" sldId="274"/>
        </pc:sldMkLst>
        <pc:spChg chg="mod">
          <ac:chgData name="Heleen Van Ransbeeck" userId="bc989a75547cfb81" providerId="LiveId" clId="{527F8975-9676-4908-8EB2-485DD4AEC769}" dt="2023-05-11T22:51:36.775" v="2379" actId="20577"/>
          <ac:spMkLst>
            <pc:docMk/>
            <pc:sldMk cId="4112936746" sldId="274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1T22:57:55.840" v="2597" actId="113"/>
          <ac:spMkLst>
            <pc:docMk/>
            <pc:sldMk cId="4112936746" sldId="274"/>
            <ac:spMk id="6" creationId="{7BD98509-865C-6688-2A46-894B2E541625}"/>
          </ac:spMkLst>
        </pc:spChg>
        <pc:picChg chg="mod">
          <ac:chgData name="Heleen Van Ransbeeck" userId="bc989a75547cfb81" providerId="LiveId" clId="{527F8975-9676-4908-8EB2-485DD4AEC769}" dt="2023-05-11T22:36:05.998" v="1521" actId="1076"/>
          <ac:picMkLst>
            <pc:docMk/>
            <pc:sldMk cId="4112936746" sldId="274"/>
            <ac:picMk id="3" creationId="{7893A144-4058-6DE4-324B-563BE4EE2A26}"/>
          </ac:picMkLst>
        </pc:picChg>
        <pc:picChg chg="add mod">
          <ac:chgData name="Heleen Van Ransbeeck" userId="bc989a75547cfb81" providerId="LiveId" clId="{527F8975-9676-4908-8EB2-485DD4AEC769}" dt="2023-05-12T13:10:03.992" v="4030" actId="14100"/>
          <ac:picMkLst>
            <pc:docMk/>
            <pc:sldMk cId="4112936746" sldId="274"/>
            <ac:picMk id="4" creationId="{86AD939D-A13D-85FA-FD22-43589C7879EF}"/>
          </ac:picMkLst>
        </pc:picChg>
      </pc:sldChg>
      <pc:sldChg chg="addSp modSp mod modNotesTx">
        <pc:chgData name="Heleen Van Ransbeeck" userId="bc989a75547cfb81" providerId="LiveId" clId="{527F8975-9676-4908-8EB2-485DD4AEC769}" dt="2023-05-11T22:57:08.927" v="2583" actId="20577"/>
        <pc:sldMkLst>
          <pc:docMk/>
          <pc:sldMk cId="227261287" sldId="275"/>
        </pc:sldMkLst>
        <pc:spChg chg="mod">
          <ac:chgData name="Heleen Van Ransbeeck" userId="bc989a75547cfb81" providerId="LiveId" clId="{527F8975-9676-4908-8EB2-485DD4AEC769}" dt="2023-05-11T22:52:37.304" v="2403" actId="20577"/>
          <ac:spMkLst>
            <pc:docMk/>
            <pc:sldMk cId="227261287" sldId="275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1T22:57:08.927" v="2583" actId="20577"/>
          <ac:spMkLst>
            <pc:docMk/>
            <pc:sldMk cId="227261287" sldId="275"/>
            <ac:spMk id="4" creationId="{932DF384-D856-D994-D5CD-6F5FBFDFB690}"/>
          </ac:spMkLst>
        </pc:spChg>
        <pc:picChg chg="mod modCrop">
          <ac:chgData name="Heleen Van Ransbeeck" userId="bc989a75547cfb81" providerId="LiveId" clId="{527F8975-9676-4908-8EB2-485DD4AEC769}" dt="2023-05-11T22:53:29.725" v="2439" actId="1076"/>
          <ac:picMkLst>
            <pc:docMk/>
            <pc:sldMk cId="227261287" sldId="275"/>
            <ac:picMk id="5" creationId="{4D0CCC50-DEC9-2F06-D659-67A4864538FA}"/>
          </ac:picMkLst>
        </pc:picChg>
      </pc:sldChg>
      <pc:sldChg chg="addSp delSp modSp add mod modNotesTx">
        <pc:chgData name="Heleen Van Ransbeeck" userId="bc989a75547cfb81" providerId="LiveId" clId="{527F8975-9676-4908-8EB2-485DD4AEC769}" dt="2023-05-12T10:25:28.298" v="2767" actId="20577"/>
        <pc:sldMkLst>
          <pc:docMk/>
          <pc:sldMk cId="1873031813" sldId="276"/>
        </pc:sldMkLst>
        <pc:spChg chg="mod">
          <ac:chgData name="Heleen Van Ransbeeck" userId="bc989a75547cfb81" providerId="LiveId" clId="{527F8975-9676-4908-8EB2-485DD4AEC769}" dt="2023-05-09T21:15:03.799" v="31" actId="20577"/>
          <ac:spMkLst>
            <pc:docMk/>
            <pc:sldMk cId="1873031813" sldId="276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1T22:56:49.048" v="2564" actId="20577"/>
          <ac:spMkLst>
            <pc:docMk/>
            <pc:sldMk cId="1873031813" sldId="276"/>
            <ac:spMk id="4" creationId="{5BDCA4A9-6C9F-4792-ECBF-3D1642B94451}"/>
          </ac:spMkLst>
        </pc:spChg>
        <pc:picChg chg="add mod">
          <ac:chgData name="Heleen Van Ransbeeck" userId="bc989a75547cfb81" providerId="LiveId" clId="{527F8975-9676-4908-8EB2-485DD4AEC769}" dt="2023-05-11T22:58:38.282" v="2600" actId="1076"/>
          <ac:picMkLst>
            <pc:docMk/>
            <pc:sldMk cId="1873031813" sldId="276"/>
            <ac:picMk id="3" creationId="{F5D43D14-8F75-C92A-0F96-B06D90F30B65}"/>
          </ac:picMkLst>
        </pc:picChg>
        <pc:picChg chg="del">
          <ac:chgData name="Heleen Van Ransbeeck" userId="bc989a75547cfb81" providerId="LiveId" clId="{527F8975-9676-4908-8EB2-485DD4AEC769}" dt="2023-05-09T21:14:50.466" v="2" actId="478"/>
          <ac:picMkLst>
            <pc:docMk/>
            <pc:sldMk cId="1873031813" sldId="276"/>
            <ac:picMk id="5" creationId="{4D0CCC50-DEC9-2F06-D659-67A4864538FA}"/>
          </ac:picMkLst>
        </pc:picChg>
      </pc:sldChg>
      <pc:sldChg chg="addSp delSp modSp add mod modNotesTx">
        <pc:chgData name="Heleen Van Ransbeeck" userId="bc989a75547cfb81" providerId="LiveId" clId="{527F8975-9676-4908-8EB2-485DD4AEC769}" dt="2023-05-11T22:59:42.526" v="2660" actId="20577"/>
        <pc:sldMkLst>
          <pc:docMk/>
          <pc:sldMk cId="76157396" sldId="277"/>
        </pc:sldMkLst>
        <pc:spChg chg="mod">
          <ac:chgData name="Heleen Van Ransbeeck" userId="bc989a75547cfb81" providerId="LiveId" clId="{527F8975-9676-4908-8EB2-485DD4AEC769}" dt="2023-05-09T21:15:28.283" v="60" actId="6549"/>
          <ac:spMkLst>
            <pc:docMk/>
            <pc:sldMk cId="76157396" sldId="277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1T22:59:32.388" v="2630" actId="1076"/>
          <ac:spMkLst>
            <pc:docMk/>
            <pc:sldMk cId="76157396" sldId="277"/>
            <ac:spMk id="5" creationId="{FD25F50F-295B-C55A-DC31-CAA2D05E9919}"/>
          </ac:spMkLst>
        </pc:spChg>
        <pc:picChg chg="add mod">
          <ac:chgData name="Heleen Van Ransbeeck" userId="bc989a75547cfb81" providerId="LiveId" clId="{527F8975-9676-4908-8EB2-485DD4AEC769}" dt="2023-05-11T22:58:32.256" v="2599" actId="1076"/>
          <ac:picMkLst>
            <pc:docMk/>
            <pc:sldMk cId="76157396" sldId="277"/>
            <ac:picMk id="3" creationId="{86F9BEB1-4889-0186-5668-CFE79D91624B}"/>
          </ac:picMkLst>
        </pc:picChg>
        <pc:picChg chg="del">
          <ac:chgData name="Heleen Van Ransbeeck" userId="bc989a75547cfb81" providerId="LiveId" clId="{527F8975-9676-4908-8EB2-485DD4AEC769}" dt="2023-05-09T21:15:20.522" v="35" actId="478"/>
          <ac:picMkLst>
            <pc:docMk/>
            <pc:sldMk cId="76157396" sldId="277"/>
            <ac:picMk id="5" creationId="{4D0CCC50-DEC9-2F06-D659-67A4864538FA}"/>
          </ac:picMkLst>
        </pc:picChg>
      </pc:sldChg>
      <pc:sldChg chg="addSp delSp modSp add mod">
        <pc:chgData name="Heleen Van Ransbeeck" userId="bc989a75547cfb81" providerId="LiveId" clId="{527F8975-9676-4908-8EB2-485DD4AEC769}" dt="2023-05-11T23:00:33.096" v="2691" actId="20577"/>
        <pc:sldMkLst>
          <pc:docMk/>
          <pc:sldMk cId="2336438401" sldId="278"/>
        </pc:sldMkLst>
        <pc:spChg chg="mod">
          <ac:chgData name="Heleen Van Ransbeeck" userId="bc989a75547cfb81" providerId="LiveId" clId="{527F8975-9676-4908-8EB2-485DD4AEC769}" dt="2023-05-09T21:17:11.708" v="96" actId="20577"/>
          <ac:spMkLst>
            <pc:docMk/>
            <pc:sldMk cId="2336438401" sldId="278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1T23:00:33.096" v="2691" actId="20577"/>
          <ac:spMkLst>
            <pc:docMk/>
            <pc:sldMk cId="2336438401" sldId="278"/>
            <ac:spMk id="3" creationId="{7B50ABAB-6169-7283-06F3-75EEB5657013}"/>
          </ac:spMkLst>
        </pc:spChg>
        <pc:picChg chg="del">
          <ac:chgData name="Heleen Van Ransbeeck" userId="bc989a75547cfb81" providerId="LiveId" clId="{527F8975-9676-4908-8EB2-485DD4AEC769}" dt="2023-05-09T21:17:13.512" v="97" actId="478"/>
          <ac:picMkLst>
            <pc:docMk/>
            <pc:sldMk cId="2336438401" sldId="278"/>
            <ac:picMk id="3" creationId="{86F9BEB1-4889-0186-5668-CFE79D91624B}"/>
          </ac:picMkLst>
        </pc:picChg>
        <pc:picChg chg="add mod">
          <ac:chgData name="Heleen Van Ransbeeck" userId="bc989a75547cfb81" providerId="LiveId" clId="{527F8975-9676-4908-8EB2-485DD4AEC769}" dt="2023-05-11T22:59:52.201" v="2662" actId="1076"/>
          <ac:picMkLst>
            <pc:docMk/>
            <pc:sldMk cId="2336438401" sldId="278"/>
            <ac:picMk id="4" creationId="{DA949BDC-102C-819D-D3DA-30AA156A2AA7}"/>
          </ac:picMkLst>
        </pc:picChg>
      </pc:sldChg>
      <pc:sldChg chg="new del">
        <pc:chgData name="Heleen Van Ransbeeck" userId="bc989a75547cfb81" providerId="LiveId" clId="{527F8975-9676-4908-8EB2-485DD4AEC769}" dt="2023-05-09T21:22:20.331" v="127" actId="680"/>
        <pc:sldMkLst>
          <pc:docMk/>
          <pc:sldMk cId="868356202" sldId="279"/>
        </pc:sldMkLst>
      </pc:sldChg>
      <pc:sldChg chg="addSp delSp modSp add mod modNotesTx">
        <pc:chgData name="Heleen Van Ransbeeck" userId="bc989a75547cfb81" providerId="LiveId" clId="{527F8975-9676-4908-8EB2-485DD4AEC769}" dt="2023-05-12T13:19:35.692" v="4036" actId="20577"/>
        <pc:sldMkLst>
          <pc:docMk/>
          <pc:sldMk cId="1846101343" sldId="279"/>
        </pc:sldMkLst>
        <pc:spChg chg="mod">
          <ac:chgData name="Heleen Van Ransbeeck" userId="bc989a75547cfb81" providerId="LiveId" clId="{527F8975-9676-4908-8EB2-485DD4AEC769}" dt="2023-05-09T21:23:17.143" v="130" actId="20577"/>
          <ac:spMkLst>
            <pc:docMk/>
            <pc:sldMk cId="1846101343" sldId="279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0T16:29:08.618" v="726" actId="1076"/>
          <ac:spMkLst>
            <pc:docMk/>
            <pc:sldMk cId="1846101343" sldId="279"/>
            <ac:spMk id="9" creationId="{25A0A11C-CEE5-F017-0075-7DE596A481B3}"/>
          </ac:spMkLst>
        </pc:spChg>
        <pc:spChg chg="add mod">
          <ac:chgData name="Heleen Van Ransbeeck" userId="bc989a75547cfb81" providerId="LiveId" clId="{527F8975-9676-4908-8EB2-485DD4AEC769}" dt="2023-05-12T13:19:30.971" v="4032" actId="20577"/>
          <ac:spMkLst>
            <pc:docMk/>
            <pc:sldMk cId="1846101343" sldId="279"/>
            <ac:spMk id="11" creationId="{291F3287-2B93-9864-8931-B1CFF313222F}"/>
          </ac:spMkLst>
        </pc:spChg>
        <pc:spChg chg="add mod">
          <ac:chgData name="Heleen Van Ransbeeck" userId="bc989a75547cfb81" providerId="LiveId" clId="{527F8975-9676-4908-8EB2-485DD4AEC769}" dt="2023-05-12T13:19:35.692" v="4036" actId="20577"/>
          <ac:spMkLst>
            <pc:docMk/>
            <pc:sldMk cId="1846101343" sldId="279"/>
            <ac:spMk id="12" creationId="{275B4BEB-EAA1-43FD-0EA3-58BE6071543F}"/>
          </ac:spMkLst>
        </pc:spChg>
        <pc:picChg chg="add mod modCrop">
          <ac:chgData name="Heleen Van Ransbeeck" userId="bc989a75547cfb81" providerId="LiveId" clId="{527F8975-9676-4908-8EB2-485DD4AEC769}" dt="2023-05-09T21:35:59.821" v="184" actId="1076"/>
          <ac:picMkLst>
            <pc:docMk/>
            <pc:sldMk cId="1846101343" sldId="279"/>
            <ac:picMk id="4" creationId="{555CE505-605E-77DD-39B5-CDF5EC43DDD5}"/>
          </ac:picMkLst>
        </pc:picChg>
        <pc:picChg chg="del">
          <ac:chgData name="Heleen Van Ransbeeck" userId="bc989a75547cfb81" providerId="LiveId" clId="{527F8975-9676-4908-8EB2-485DD4AEC769}" dt="2023-05-09T21:23:18.839" v="131" actId="478"/>
          <ac:picMkLst>
            <pc:docMk/>
            <pc:sldMk cId="1846101343" sldId="279"/>
            <ac:picMk id="6" creationId="{FAF1EA6D-77B9-2E89-28B1-C3723242C47F}"/>
          </ac:picMkLst>
        </pc:picChg>
        <pc:picChg chg="add mod modCrop">
          <ac:chgData name="Heleen Van Ransbeeck" userId="bc989a75547cfb81" providerId="LiveId" clId="{527F8975-9676-4908-8EB2-485DD4AEC769}" dt="2023-05-09T21:35:53.387" v="183" actId="1076"/>
          <ac:picMkLst>
            <pc:docMk/>
            <pc:sldMk cId="1846101343" sldId="279"/>
            <ac:picMk id="7" creationId="{4B6D4319-4FAF-2759-5523-D303466AE403}"/>
          </ac:picMkLst>
        </pc:picChg>
        <pc:picChg chg="add mod modCrop">
          <ac:chgData name="Heleen Van Ransbeeck" userId="bc989a75547cfb81" providerId="LiveId" clId="{527F8975-9676-4908-8EB2-485DD4AEC769}" dt="2023-05-09T21:36:03.879" v="185" actId="1076"/>
          <ac:picMkLst>
            <pc:docMk/>
            <pc:sldMk cId="1846101343" sldId="279"/>
            <ac:picMk id="8" creationId="{603967FB-463E-350A-876A-F5C053FFADE3}"/>
          </ac:picMkLst>
        </pc:picChg>
      </pc:sldChg>
      <pc:sldChg chg="addSp modSp new mod modNotesTx">
        <pc:chgData name="Heleen Van Ransbeeck" userId="bc989a75547cfb81" providerId="LiveId" clId="{527F8975-9676-4908-8EB2-485DD4AEC769}" dt="2023-05-12T12:51:45.278" v="3227"/>
        <pc:sldMkLst>
          <pc:docMk/>
          <pc:sldMk cId="1331733996" sldId="280"/>
        </pc:sldMkLst>
        <pc:picChg chg="add mod modCrop">
          <ac:chgData name="Heleen Van Ransbeeck" userId="bc989a75547cfb81" providerId="LiveId" clId="{527F8975-9676-4908-8EB2-485DD4AEC769}" dt="2023-05-09T21:46:22.286" v="711" actId="1076"/>
          <ac:picMkLst>
            <pc:docMk/>
            <pc:sldMk cId="1331733996" sldId="280"/>
            <ac:picMk id="3" creationId="{F11C48EE-ED06-7C7E-F453-A6B12443AFA5}"/>
          </ac:picMkLst>
        </pc:picChg>
        <pc:picChg chg="add mod modCrop">
          <ac:chgData name="Heleen Van Ransbeeck" userId="bc989a75547cfb81" providerId="LiveId" clId="{527F8975-9676-4908-8EB2-485DD4AEC769}" dt="2023-05-09T21:39:47.409" v="297" actId="1076"/>
          <ac:picMkLst>
            <pc:docMk/>
            <pc:sldMk cId="1331733996" sldId="280"/>
            <ac:picMk id="5" creationId="{3527CE8D-C3BF-4027-C8C3-E331203518DE}"/>
          </ac:picMkLst>
        </pc:picChg>
      </pc:sldChg>
      <pc:sldChg chg="addSp delSp modSp add mod modNotesTx">
        <pc:chgData name="Heleen Van Ransbeeck" userId="bc989a75547cfb81" providerId="LiveId" clId="{527F8975-9676-4908-8EB2-485DD4AEC769}" dt="2023-05-11T22:58:54.227" v="2603" actId="1076"/>
        <pc:sldMkLst>
          <pc:docMk/>
          <pc:sldMk cId="2880857512" sldId="281"/>
        </pc:sldMkLst>
        <pc:spChg chg="mod">
          <ac:chgData name="Heleen Van Ransbeeck" userId="bc989a75547cfb81" providerId="LiveId" clId="{527F8975-9676-4908-8EB2-485DD4AEC769}" dt="2023-05-11T22:51:41.933" v="2391" actId="20577"/>
          <ac:spMkLst>
            <pc:docMk/>
            <pc:sldMk cId="2880857512" sldId="281"/>
            <ac:spMk id="2" creationId="{4558BF75-0009-EDB7-5821-5A86D5D04449}"/>
          </ac:spMkLst>
        </pc:spChg>
        <pc:spChg chg="mod ord">
          <ac:chgData name="Heleen Van Ransbeeck" userId="bc989a75547cfb81" providerId="LiveId" clId="{527F8975-9676-4908-8EB2-485DD4AEC769}" dt="2023-05-11T22:57:24.444" v="2591" actId="6549"/>
          <ac:spMkLst>
            <pc:docMk/>
            <pc:sldMk cId="2880857512" sldId="281"/>
            <ac:spMk id="6" creationId="{7BD98509-865C-6688-2A46-894B2E541625}"/>
          </ac:spMkLst>
        </pc:spChg>
        <pc:picChg chg="del">
          <ac:chgData name="Heleen Van Ransbeeck" userId="bc989a75547cfb81" providerId="LiveId" clId="{527F8975-9676-4908-8EB2-485DD4AEC769}" dt="2023-05-11T22:42:13.354" v="1944" actId="478"/>
          <ac:picMkLst>
            <pc:docMk/>
            <pc:sldMk cId="2880857512" sldId="281"/>
            <ac:picMk id="3" creationId="{7893A144-4058-6DE4-324B-563BE4EE2A26}"/>
          </ac:picMkLst>
        </pc:picChg>
        <pc:picChg chg="del">
          <ac:chgData name="Heleen Van Ransbeeck" userId="bc989a75547cfb81" providerId="LiveId" clId="{527F8975-9676-4908-8EB2-485DD4AEC769}" dt="2023-05-11T22:42:14.715" v="1945" actId="478"/>
          <ac:picMkLst>
            <pc:docMk/>
            <pc:sldMk cId="2880857512" sldId="281"/>
            <ac:picMk id="4" creationId="{86AD939D-A13D-85FA-FD22-43589C7879EF}"/>
          </ac:picMkLst>
        </pc:picChg>
        <pc:picChg chg="add mod">
          <ac:chgData name="Heleen Van Ransbeeck" userId="bc989a75547cfb81" providerId="LiveId" clId="{527F8975-9676-4908-8EB2-485DD4AEC769}" dt="2023-05-11T22:58:54.227" v="2603" actId="1076"/>
          <ac:picMkLst>
            <pc:docMk/>
            <pc:sldMk cId="2880857512" sldId="281"/>
            <ac:picMk id="5" creationId="{5298A4B1-CCBE-ECDA-F0ED-2A157015A60F}"/>
          </ac:picMkLst>
        </pc:picChg>
        <pc:picChg chg="add mod">
          <ac:chgData name="Heleen Van Ransbeeck" userId="bc989a75547cfb81" providerId="LiveId" clId="{527F8975-9676-4908-8EB2-485DD4AEC769}" dt="2023-05-11T22:43:33.410" v="1955" actId="1076"/>
          <ac:picMkLst>
            <pc:docMk/>
            <pc:sldMk cId="2880857512" sldId="281"/>
            <ac:picMk id="8" creationId="{6D8F461C-A791-2774-AD2C-FDAB9EBE704E}"/>
          </ac:picMkLst>
        </pc:picChg>
      </pc:sldChg>
      <pc:sldChg chg="addSp delSp modSp add mod chgLayout">
        <pc:chgData name="Heleen Van Ransbeeck" userId="bc989a75547cfb81" providerId="LiveId" clId="{527F8975-9676-4908-8EB2-485DD4AEC769}" dt="2023-05-14T16:10:54.909" v="4516" actId="20577"/>
        <pc:sldMkLst>
          <pc:docMk/>
          <pc:sldMk cId="1645275080" sldId="282"/>
        </pc:sldMkLst>
        <pc:spChg chg="mod ord">
          <ac:chgData name="Heleen Van Ransbeeck" userId="bc989a75547cfb81" providerId="LiveId" clId="{527F8975-9676-4908-8EB2-485DD4AEC769}" dt="2023-05-14T15:41:01.101" v="4037" actId="700"/>
          <ac:spMkLst>
            <pc:docMk/>
            <pc:sldMk cId="1645275080" sldId="282"/>
            <ac:spMk id="2" creationId="{4558BF75-0009-EDB7-5821-5A86D5D04449}"/>
          </ac:spMkLst>
        </pc:spChg>
        <pc:spChg chg="del">
          <ac:chgData name="Heleen Van Ransbeeck" userId="bc989a75547cfb81" providerId="LiveId" clId="{527F8975-9676-4908-8EB2-485DD4AEC769}" dt="2023-05-11T23:01:38.320" v="2694" actId="478"/>
          <ac:spMkLst>
            <pc:docMk/>
            <pc:sldMk cId="1645275080" sldId="282"/>
            <ac:spMk id="3" creationId="{7B50ABAB-6169-7283-06F3-75EEB5657013}"/>
          </ac:spMkLst>
        </pc:spChg>
        <pc:spChg chg="add mod ord">
          <ac:chgData name="Heleen Van Ransbeeck" userId="bc989a75547cfb81" providerId="LiveId" clId="{527F8975-9676-4908-8EB2-485DD4AEC769}" dt="2023-05-14T16:10:54.909" v="4516" actId="20577"/>
          <ac:spMkLst>
            <pc:docMk/>
            <pc:sldMk cId="1645275080" sldId="282"/>
            <ac:spMk id="3" creationId="{899F7694-C8B5-96BF-C0F6-5D7799932D55}"/>
          </ac:spMkLst>
        </pc:spChg>
        <pc:picChg chg="del">
          <ac:chgData name="Heleen Van Ransbeeck" userId="bc989a75547cfb81" providerId="LiveId" clId="{527F8975-9676-4908-8EB2-485DD4AEC769}" dt="2023-05-11T23:01:35.799" v="2693" actId="478"/>
          <ac:picMkLst>
            <pc:docMk/>
            <pc:sldMk cId="1645275080" sldId="282"/>
            <ac:picMk id="4" creationId="{DA949BDC-102C-819D-D3DA-30AA156A2AA7}"/>
          </ac:picMkLst>
        </pc:picChg>
      </pc:sldChg>
      <pc:sldChg chg="addSp delSp modSp add mod modNotesTx">
        <pc:chgData name="Heleen Van Ransbeeck" userId="bc989a75547cfb81" providerId="LiveId" clId="{527F8975-9676-4908-8EB2-485DD4AEC769}" dt="2023-05-12T12:54:56.645" v="3760" actId="20577"/>
        <pc:sldMkLst>
          <pc:docMk/>
          <pc:sldMk cId="2276869597" sldId="283"/>
        </pc:sldMkLst>
        <pc:spChg chg="del">
          <ac:chgData name="Heleen Van Ransbeeck" userId="bc989a75547cfb81" providerId="LiveId" clId="{527F8975-9676-4908-8EB2-485DD4AEC769}" dt="2023-05-12T12:46:59.261" v="2918" actId="478"/>
          <ac:spMkLst>
            <pc:docMk/>
            <pc:sldMk cId="2276869597" sldId="283"/>
            <ac:spMk id="9" creationId="{25A0A11C-CEE5-F017-0075-7DE596A481B3}"/>
          </ac:spMkLst>
        </pc:spChg>
        <pc:spChg chg="del">
          <ac:chgData name="Heleen Van Ransbeeck" userId="bc989a75547cfb81" providerId="LiveId" clId="{527F8975-9676-4908-8EB2-485DD4AEC769}" dt="2023-05-12T12:46:56.210" v="2917" actId="478"/>
          <ac:spMkLst>
            <pc:docMk/>
            <pc:sldMk cId="2276869597" sldId="283"/>
            <ac:spMk id="11" creationId="{291F3287-2B93-9864-8931-B1CFF313222F}"/>
          </ac:spMkLst>
        </pc:spChg>
        <pc:spChg chg="del">
          <ac:chgData name="Heleen Van Ransbeeck" userId="bc989a75547cfb81" providerId="LiveId" clId="{527F8975-9676-4908-8EB2-485DD4AEC769}" dt="2023-05-12T12:46:54.483" v="2916" actId="478"/>
          <ac:spMkLst>
            <pc:docMk/>
            <pc:sldMk cId="2276869597" sldId="283"/>
            <ac:spMk id="12" creationId="{275B4BEB-EAA1-43FD-0EA3-58BE6071543F}"/>
          </ac:spMkLst>
        </pc:spChg>
        <pc:picChg chg="add mod">
          <ac:chgData name="Heleen Van Ransbeeck" userId="bc989a75547cfb81" providerId="LiveId" clId="{527F8975-9676-4908-8EB2-485DD4AEC769}" dt="2023-05-12T12:53:49.611" v="3555" actId="14100"/>
          <ac:picMkLst>
            <pc:docMk/>
            <pc:sldMk cId="2276869597" sldId="283"/>
            <ac:picMk id="3" creationId="{D88C9755-4203-6558-748F-F82566401175}"/>
          </ac:picMkLst>
        </pc:picChg>
        <pc:picChg chg="del">
          <ac:chgData name="Heleen Van Ransbeeck" userId="bc989a75547cfb81" providerId="LiveId" clId="{527F8975-9676-4908-8EB2-485DD4AEC769}" dt="2023-05-12T12:46:50.971" v="2915" actId="478"/>
          <ac:picMkLst>
            <pc:docMk/>
            <pc:sldMk cId="2276869597" sldId="283"/>
            <ac:picMk id="4" creationId="{555CE505-605E-77DD-39B5-CDF5EC43DDD5}"/>
          </ac:picMkLst>
        </pc:picChg>
        <pc:picChg chg="del">
          <ac:chgData name="Heleen Van Ransbeeck" userId="bc989a75547cfb81" providerId="LiveId" clId="{527F8975-9676-4908-8EB2-485DD4AEC769}" dt="2023-05-12T12:46:49.928" v="2914" actId="478"/>
          <ac:picMkLst>
            <pc:docMk/>
            <pc:sldMk cId="2276869597" sldId="283"/>
            <ac:picMk id="7" creationId="{4B6D4319-4FAF-2759-5523-D303466AE403}"/>
          </ac:picMkLst>
        </pc:picChg>
        <pc:picChg chg="del">
          <ac:chgData name="Heleen Van Ransbeeck" userId="bc989a75547cfb81" providerId="LiveId" clId="{527F8975-9676-4908-8EB2-485DD4AEC769}" dt="2023-05-12T12:46:48.364" v="2913" actId="478"/>
          <ac:picMkLst>
            <pc:docMk/>
            <pc:sldMk cId="2276869597" sldId="283"/>
            <ac:picMk id="8" creationId="{603967FB-463E-350A-876A-F5C053FFAD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C81C8-DEA5-4F7C-A86B-F906FF3D0760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C9D96-6D13-4AB7-A3B0-2190CB809BC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8053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1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9252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Significant maar effect </a:t>
            </a:r>
            <a:r>
              <a:rPr lang="nl-BE" dirty="0" err="1"/>
              <a:t>size</a:t>
            </a:r>
            <a:r>
              <a:rPr lang="nl-BE" dirty="0"/>
              <a:t> is super klein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6679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Niet significant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5234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970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Doel om het protocol van Peter Kennedy te testen (onderzoeker aan de universiteit van </a:t>
            </a:r>
            <a:r>
              <a:rPr lang="nl-BE" dirty="0" err="1"/>
              <a:t>Exeter</a:t>
            </a:r>
            <a:r>
              <a:rPr lang="nl-BE" dirty="0"/>
              <a:t> in Engeland)</a:t>
            </a:r>
          </a:p>
          <a:p>
            <a:r>
              <a:rPr lang="nl-BE" dirty="0"/>
              <a:t>INBO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535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1: hoornaar vangen van </a:t>
            </a:r>
            <a:r>
              <a:rPr lang="nl-BE" dirty="0" err="1"/>
              <a:t>wiekpot</a:t>
            </a:r>
            <a:r>
              <a:rPr lang="nl-BE" dirty="0"/>
              <a:t> of bijenkast</a:t>
            </a:r>
          </a:p>
          <a:p>
            <a:r>
              <a:rPr lang="nl-BE" dirty="0"/>
              <a:t>2: op ijs zetten en wegen of hij zwaar genoeg is</a:t>
            </a:r>
          </a:p>
          <a:p>
            <a:r>
              <a:rPr lang="nl-BE" dirty="0"/>
              <a:t>3: op plaatje vastmaken voor hij wakker wordt! -&gt; zien dat vleugels niet vastzitten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3690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4: Zendertje bevestigen met draadje rond de wespentaille</a:t>
            </a:r>
          </a:p>
          <a:p>
            <a:r>
              <a:rPr lang="nl-BE" dirty="0"/>
              <a:t>5: laten wennen aan de zender voor 30min</a:t>
            </a:r>
          </a:p>
          <a:p>
            <a:r>
              <a:rPr lang="nl-BE" dirty="0"/>
              <a:t>6: vrijlaten en signaal vrijlaten met antenne!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8584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 de foto’s is duidelijk dat de dichte begroeiing een hindernis kan vormen bij de </a:t>
            </a:r>
            <a:r>
              <a:rPr lang="nl-BE" dirty="0" err="1"/>
              <a:t>wiekpotmethode</a:t>
            </a:r>
            <a:r>
              <a:rPr lang="nl-BE" dirty="0"/>
              <a:t>. In elk van deze gevallen was het nest enkel vanuit 1 specifieke hoek waar te nemen op een privaat domein.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298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3 keer gelukt, 1</a:t>
            </a:r>
            <a:r>
              <a:rPr lang="nl-BE" baseline="30000" dirty="0"/>
              <a:t>e</a:t>
            </a:r>
            <a:r>
              <a:rPr lang="nl-BE" dirty="0"/>
              <a:t> keer in Merelbeke, diezelfde dag hebben we in Drongen nog een nest gevonden.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Volgende slide en weer terugkeren naar deze tabel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nl-BE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nl-BE" dirty="0"/>
              <a:t>Zwaardere tags uitgeprobeerd maar die bleken niet te werken.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nl-BE" dirty="0"/>
              <a:t>Gerecupereerde tag opnieuw geprobeerd in Drongen, met succes!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nl-BE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nl-BE" dirty="0"/>
              <a:t>Opvallende resultaten in deze tabel zijn: </a:t>
            </a:r>
          </a:p>
          <a:p>
            <a:pPr marL="228600" indent="-228600">
              <a:buFont typeface="Symbol" panose="05050102010706020507" pitchFamily="18" charset="2"/>
              <a:buAutoNum type="arabicParenR"/>
            </a:pPr>
            <a:r>
              <a:rPr lang="nl-BE" dirty="0"/>
              <a:t>Hoge tag/body ratio eerste keer in Merelbeke</a:t>
            </a:r>
          </a:p>
          <a:p>
            <a:pPr marL="228600" indent="-228600">
              <a:buFont typeface="Symbol" panose="05050102010706020507" pitchFamily="18" charset="2"/>
              <a:buAutoNum type="arabicParenR"/>
            </a:pPr>
            <a:r>
              <a:rPr lang="nl-BE" dirty="0"/>
              <a:t>Lage tag/body ratio in Ieper werkte niet, maar was toen wel 13 graden en achteraf bleek ook dat aan een van de netjes nog een overschot </a:t>
            </a:r>
            <a:r>
              <a:rPr lang="nl-BE" dirty="0" err="1"/>
              <a:t>permas</a:t>
            </a:r>
            <a:r>
              <a:rPr lang="nl-BE" dirty="0"/>
              <a:t>-D hing</a:t>
            </a:r>
          </a:p>
          <a:p>
            <a:pPr marL="228600" indent="-228600">
              <a:buFont typeface="Symbol" panose="05050102010706020507" pitchFamily="18" charset="2"/>
              <a:buAutoNum type="arabicParenR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5170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Dan heeft Dominique </a:t>
            </a:r>
            <a:r>
              <a:rPr lang="nl-BE" dirty="0" err="1"/>
              <a:t>Soete</a:t>
            </a:r>
            <a:r>
              <a:rPr lang="nl-BE" dirty="0"/>
              <a:t> een poging gedaan om het zendertje uit het verdelgde nest te krijgen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781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Context geven: waarom mijn onderzoek belangrijk is</a:t>
            </a:r>
          </a:p>
          <a:p>
            <a:r>
              <a:rPr lang="nl-BE" dirty="0"/>
              <a:t>Bedreiging voor de biodiversiteit en imkerij!</a:t>
            </a:r>
          </a:p>
          <a:p>
            <a:endParaRPr lang="nl-BE" dirty="0"/>
          </a:p>
          <a:p>
            <a:r>
              <a:rPr lang="nl-BE" dirty="0"/>
              <a:t>-&gt; beste oplossing op dit moment is de nesten zien te vinden en ze </a:t>
            </a:r>
            <a:r>
              <a:rPr lang="nl-BE"/>
              <a:t>te verdelgen</a:t>
            </a:r>
            <a:r>
              <a:rPr lang="nl-BE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553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5188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Alle </a:t>
            </a:r>
            <a:r>
              <a:rPr lang="nl-BE" dirty="0" err="1"/>
              <a:t>INBO’ers</a:t>
            </a:r>
            <a:r>
              <a:rPr lang="nl-BE" dirty="0"/>
              <a:t> bedanken voor hun hulp bij radio-telemetrie 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Axel Neukerman, Jan Vercammen, Frank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Huysentruyt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Emilie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Gelaude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Petra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Vijncke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(foto’s), Emma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Cartuyvels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(statistiek)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 Jasmijn voor de nauwe opvolging van veldwerk en begeleiding bij mijn thesis in het algemeen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151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Wiekpotmethode</a:t>
            </a:r>
            <a:r>
              <a:rPr lang="nl-BE" dirty="0"/>
              <a:t> uitleggen:</a:t>
            </a:r>
          </a:p>
          <a:p>
            <a:r>
              <a:rPr lang="nl-BE" dirty="0"/>
              <a:t>Tijd en richting zijn de belangrijkste parameters -&gt; via triangulatie nest vinden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930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Individuen onderscheiden door kleurtje te geven met stiften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076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Uiteindelijk wil ik weten wat het effect is van verschillende parameters op de vliegtijd van de hoornaars.</a:t>
            </a:r>
          </a:p>
          <a:p>
            <a:r>
              <a:rPr lang="nl-BE" dirty="0"/>
              <a:t>Dit kan </a:t>
            </a:r>
            <a:r>
              <a:rPr lang="nl-BE" dirty="0" err="1"/>
              <a:t>vespawatchers</a:t>
            </a:r>
            <a:r>
              <a:rPr lang="nl-BE" dirty="0"/>
              <a:t> helpen om </a:t>
            </a:r>
            <a:r>
              <a:rPr lang="nl-BE" dirty="0" err="1"/>
              <a:t>wiekpotmethode</a:t>
            </a:r>
            <a:r>
              <a:rPr lang="nl-BE" dirty="0"/>
              <a:t> </a:t>
            </a:r>
            <a:r>
              <a:rPr lang="nl-BE" dirty="0" err="1"/>
              <a:t>efficienter</a:t>
            </a:r>
            <a:r>
              <a:rPr lang="nl-BE" dirty="0"/>
              <a:t> te laten verlopen </a:t>
            </a:r>
          </a:p>
          <a:p>
            <a:r>
              <a:rPr lang="nl-BE" dirty="0"/>
              <a:t>-&gt; vraagt veel tijd en energie van de vrijwilligers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0354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34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Significante </a:t>
            </a:r>
            <a:r>
              <a:rPr lang="nl-BE" dirty="0" err="1"/>
              <a:t>intercept</a:t>
            </a:r>
            <a:r>
              <a:rPr lang="nl-BE" dirty="0"/>
              <a:t> er is dus een verschil tussen de blauwe en oranje rechte</a:t>
            </a:r>
          </a:p>
          <a:p>
            <a:r>
              <a:rPr lang="nl-BE" dirty="0"/>
              <a:t>Significante </a:t>
            </a:r>
            <a:r>
              <a:rPr lang="nl-BE" dirty="0" err="1"/>
              <a:t>slope</a:t>
            </a:r>
            <a:r>
              <a:rPr lang="nl-BE" dirty="0"/>
              <a:t> betekent dat in dit geval het eerste deel van de metingen groter zijn dan verwacht en de metingen op grote afstand korter dan we verwachtten.</a:t>
            </a:r>
          </a:p>
          <a:p>
            <a:r>
              <a:rPr lang="nl-BE" dirty="0"/>
              <a:t>Het snijpunt light op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382,2 m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1767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 alle modellen die nu gaan volgen heb ik een mixed model gebruikt met individu al random factor.</a:t>
            </a:r>
          </a:p>
          <a:p>
            <a:endParaRPr lang="nl-BE" dirty="0"/>
          </a:p>
          <a:p>
            <a:r>
              <a:rPr lang="nl-BE" dirty="0"/>
              <a:t>Wanneer ik temperatuur en urbanisatie wou analyseren stuitte ik op het probleem dat urbanisatie en temperatuur gecorreleerd zijn </a:t>
            </a:r>
          </a:p>
          <a:p>
            <a:r>
              <a:rPr lang="nl-BE" dirty="0"/>
              <a:t>-&gt; in de zomer vooral platteland metingen en in de winter in de stad</a:t>
            </a:r>
          </a:p>
          <a:p>
            <a:endParaRPr lang="nl-BE" dirty="0"/>
          </a:p>
          <a:p>
            <a:r>
              <a:rPr lang="nl-BE" dirty="0"/>
              <a:t>Daarvoor voor elke range in urbanisatie apart temperatuur hypothese testen.</a:t>
            </a:r>
          </a:p>
          <a:p>
            <a:endParaRPr lang="nl-BE" dirty="0"/>
          </a:p>
          <a:p>
            <a:r>
              <a:rPr lang="nl-BE" dirty="0"/>
              <a:t>Urbanisatie berekend door een polygoon te trekken rond het vliegtraject en dan het percentage aan gebouwen te berekenen. -&gt; lokale urbanisatie</a:t>
            </a:r>
          </a:p>
          <a:p>
            <a:endParaRPr lang="nl-BE" dirty="0"/>
          </a:p>
          <a:p>
            <a:r>
              <a:rPr lang="nl-BE" dirty="0"/>
              <a:t>Temperatuur niet significant. Urbanisatie wel en interactie ook maar dat komt door die ene sterkt dalende blauw lijn.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226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Dit is het zelfde model maar de urbanisatie is bepaald op een andere manier. Deze </a:t>
            </a:r>
            <a:r>
              <a:rPr lang="nl-BE" dirty="0" err="1"/>
              <a:t>categorien</a:t>
            </a:r>
            <a:r>
              <a:rPr lang="nl-BE" dirty="0"/>
              <a:t> komen van het ruimterapport </a:t>
            </a:r>
            <a:r>
              <a:rPr lang="nl-BE" dirty="0" err="1"/>
              <a:t>vlaanderen</a:t>
            </a:r>
            <a:r>
              <a:rPr lang="nl-BE" dirty="0"/>
              <a:t> en zijn meer een voorstelling van regionale urbanisatie.</a:t>
            </a:r>
          </a:p>
          <a:p>
            <a:endParaRPr lang="nl-BE" dirty="0"/>
          </a:p>
          <a:p>
            <a:r>
              <a:rPr lang="nl-BE" dirty="0"/>
              <a:t>Temperatuur niet significant. Urbanisatie wel en interactie hier niet</a:t>
            </a:r>
          </a:p>
          <a:p>
            <a:r>
              <a:rPr lang="nl-BE" dirty="0"/>
              <a:t>Niet laten vangen door stijgende lijnen want die zijn eigenlijk niet significant -&gt; grote foutenmarge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963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12233-8853-0BD8-9682-84A91D56F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900D329-756E-F8F6-3F1E-111BD7C0D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EA7AC5-F596-48B8-D572-10C19394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F44387-4988-B587-1AD1-0194F1B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2F2B1F-07DA-E430-4D89-B9E4940D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611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A5271-3B33-96C2-1837-5AB22FF7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DE264C4-F25C-A8A5-DA23-97A5513D6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21635A-5A3E-5288-B7E9-E0DCA5B9C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D9C372-4EA4-4C78-8976-8F8AD3C3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FD356C-9C1C-433E-7701-E574572F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76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34F020-83BD-1AE5-6CBD-3E74D15F1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041EF8-2AE4-4303-84B8-E2FC23C24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424B24-2EFA-6C21-62AD-2CBE0EAC9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C5B307-A4A0-5FE4-E4A4-07A7B188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896142-48E9-6A19-9434-6B84A75E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82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4225A-036C-9D72-0FCD-2E09346C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A6704A-11D3-899B-0D5D-3CB6A0088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D5ABC0-4194-6388-F272-FD3C224B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DD668E-E22B-42F5-45CF-75EFD764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135D66D-314B-DE70-3763-4EF0177C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D9128-DF71-15C8-01DB-49D5A9E4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3033783-BED5-D668-7344-4C286C77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E5DDA7-FAAF-19F2-02DD-37A6B60B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207F72-2756-427B-7AA6-A90473A6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13034D-18B2-F07A-B16B-00BDF7B6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668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1A65D-2B86-2C9E-A24E-3A3EA37A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0ACFBF-6601-9895-8E9C-B0C1E9E49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7160E41-F082-1CE9-9321-D6E912255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1D6728-92B3-B20D-CB50-C270E944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667C03-DD0B-655C-EB05-9D7963A1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BEC10-A0BC-DD42-DA60-199E20DE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008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2C642-46E0-FF4C-9541-70F2D0C8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0EF6D9-D4DD-0266-DC97-67CF584B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4F1064-35B8-1121-184C-191BBFE0C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E8A929-00EF-994C-FCDA-FE13DA5C0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DE1C33F-8E9F-4A31-349C-F53C923F1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5B9E049-1FC8-1563-1A94-73C98A8CD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3EB1CF5-0A32-D8D8-3F2B-F4BA93B3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59BE02-8F6E-0516-81D7-756ADD4D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85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E3BB4C-92C3-5FB7-780C-D57E62D7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973C638-A968-96E5-33EA-4C90F705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C8D8E90-72BE-9617-F358-48B4E2E6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4F7CEE6-4367-CE00-229C-A95C1BEF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02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5F2C0FC-167C-E6C6-A00C-6C259DA3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3AE22BF-4E3F-2F59-6BCA-1224FFBB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7AA7A6-54BA-D7EC-5D35-54774FA1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712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7F452-06C9-994A-99DA-B0BFA5C0D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81402B-510F-4D33-874E-B73874451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ABFCB6-4C12-10DB-F01A-B0A76D1C7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36B0447-11F1-7191-50C5-E876ACCF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856F2F2-3C91-B294-07B8-11A69503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0D6BCDC-E578-7740-7986-B2CB57B4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617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1DE6E-1351-0415-3A01-03189E08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EEBA789-D466-CB7C-4EC3-BBEB57EC3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D92BD3-9CCA-6E98-A943-3409F854E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EA81E44-0F26-0A04-BCFF-CA6413D0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0568B1-AEAD-D14F-2008-DB4FCE86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E1E0F72-1B40-92D7-15AB-2BF57EDF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033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BB2546-6EA7-C1D7-0022-A3524C6F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794957-BD11-BA51-B198-E22DDB8B1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5D69B7B-5BA7-E0C9-BA12-96AB451A9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521616B-01BA-51F1-C367-98726A4D6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699FEB-B443-8ACE-C720-471EC83DF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878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fbeelding met gras, buitenshuis, brandkraan&#10;&#10;Automatisch gegenereerde beschrijving">
            <a:extLst>
              <a:ext uri="{FF2B5EF4-FFF2-40B4-BE49-F238E27FC236}">
                <a16:creationId xmlns:a16="http://schemas.microsoft.com/office/drawing/2014/main" id="{19983468-A6E4-74E0-5A05-C8E70CFB0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3" t="10389" r="17337" b="-1298"/>
          <a:stretch/>
        </p:blipFill>
        <p:spPr>
          <a:xfrm rot="5400000">
            <a:off x="4428744" y="-886053"/>
            <a:ext cx="6858000" cy="86685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22BD7F-928F-7F7A-41FC-7516A4DB0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661" y="1114630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nl-NL" sz="3700" dirty="0"/>
              <a:t>Onderzoek naar het foerageergedrag van de Aziatische hoornaar m.b.v. de wiekpotmethode en radio-telemetrie</a:t>
            </a:r>
            <a:endParaRPr lang="nl-BE" sz="37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EB88E3-5F29-2494-4619-C98882E25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99" y="4793364"/>
            <a:ext cx="4657900" cy="1208141"/>
          </a:xfrm>
        </p:spPr>
        <p:txBody>
          <a:bodyPr>
            <a:normAutofit/>
          </a:bodyPr>
          <a:lstStyle/>
          <a:p>
            <a:r>
              <a:rPr lang="nl-BE" sz="2200" dirty="0">
                <a:solidFill>
                  <a:schemeClr val="accent2"/>
                </a:solidFill>
              </a:rPr>
              <a:t>Masterproef Heleen Van Ransbeeck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Universiteit Gent">
            <a:extLst>
              <a:ext uri="{FF2B5EF4-FFF2-40B4-BE49-F238E27FC236}">
                <a16:creationId xmlns:a16="http://schemas.microsoft.com/office/drawing/2014/main" id="{894BFF35-BEF7-8B2E-7BF7-450D6E90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15425"/>
            <a:ext cx="704088" cy="5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FE6622B-8EB6-0936-EB16-FBA463FFDF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58" t="29592" r="17055" b="30952"/>
          <a:stretch/>
        </p:blipFill>
        <p:spPr>
          <a:xfrm>
            <a:off x="1088090" y="6372521"/>
            <a:ext cx="1188386" cy="28960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41146AE-DE9E-2AD4-B86D-3C63FC844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1341" y="6338654"/>
            <a:ext cx="931466" cy="332844"/>
          </a:xfrm>
          <a:prstGeom prst="rect">
            <a:avLst/>
          </a:prstGeom>
        </p:spPr>
      </p:pic>
      <p:pic>
        <p:nvPicPr>
          <p:cNvPr id="13" name="Afbeelding 12" descr="Terrestrial Ecology Unit – Ghent University">
            <a:extLst>
              <a:ext uri="{FF2B5EF4-FFF2-40B4-BE49-F238E27FC236}">
                <a16:creationId xmlns:a16="http://schemas.microsoft.com/office/drawing/2014/main" id="{3DCD17DB-2DB2-5A47-3B06-7AB783317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671" y="6246140"/>
            <a:ext cx="636327" cy="47361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D1BC10FB-484E-E0CE-E35D-0CADD868DCED}"/>
              </a:ext>
            </a:extLst>
          </p:cNvPr>
          <p:cNvSpPr txBox="1"/>
          <p:nvPr/>
        </p:nvSpPr>
        <p:spPr>
          <a:xfrm>
            <a:off x="421180" y="5352032"/>
            <a:ext cx="427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Promotoren: Dries Bonte &amp; Jasmijn Hillaert</a:t>
            </a:r>
          </a:p>
        </p:txBody>
      </p:sp>
    </p:spTree>
    <p:extLst>
      <p:ext uri="{BB962C8B-B14F-4D97-AF65-F5344CB8AC3E}">
        <p14:creationId xmlns:p14="http://schemas.microsoft.com/office/powerpoint/2010/main" val="195723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Temperatuur en lokale urbanisatie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7893A144-4058-6DE4-324B-563BE4EE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39" y="1815780"/>
            <a:ext cx="7228840" cy="4460408"/>
          </a:xfrm>
          <a:prstGeom prst="rect">
            <a:avLst/>
          </a:prstGeom>
          <a:noFill/>
        </p:spPr>
      </p:pic>
      <p:pic>
        <p:nvPicPr>
          <p:cNvPr id="4" name="image19.png">
            <a:extLst>
              <a:ext uri="{FF2B5EF4-FFF2-40B4-BE49-F238E27FC236}">
                <a16:creationId xmlns:a16="http://schemas.microsoft.com/office/drawing/2014/main" id="{86AD939D-A13D-85FA-FD22-43589C7879E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8993" y="5034455"/>
            <a:ext cx="3219640" cy="1597855"/>
          </a:xfrm>
          <a:prstGeom prst="rect">
            <a:avLst/>
          </a:prstGeom>
          <a:ln/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BD98509-865C-6688-2A46-894B2E541625}"/>
              </a:ext>
            </a:extLst>
          </p:cNvPr>
          <p:cNvSpPr txBox="1"/>
          <p:nvPr/>
        </p:nvSpPr>
        <p:spPr>
          <a:xfrm>
            <a:off x="7955281" y="2114977"/>
            <a:ext cx="42367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effectLst/>
                <a:latin typeface="+mj-lt"/>
                <a:ea typeface="Arial" panose="020B0604020202020204" pitchFamily="34" charset="0"/>
              </a:rPr>
              <a:t>Temperatuur</a:t>
            </a:r>
            <a:r>
              <a:rPr lang="en-GB" sz="1600" dirty="0">
                <a:effectLst/>
                <a:latin typeface="+mj-lt"/>
                <a:ea typeface="Arial" panose="020B0604020202020204" pitchFamily="34" charset="0"/>
              </a:rPr>
              <a:t> p-value = 0.90</a:t>
            </a:r>
          </a:p>
          <a:p>
            <a:r>
              <a:rPr lang="nl-BE" sz="1600" b="1" dirty="0">
                <a:latin typeface="+mj-lt"/>
              </a:rPr>
              <a:t>Urbanisatie p-</a:t>
            </a:r>
            <a:r>
              <a:rPr lang="nl-BE" sz="1600" b="1" dirty="0" err="1">
                <a:latin typeface="+mj-lt"/>
              </a:rPr>
              <a:t>value</a:t>
            </a:r>
            <a:r>
              <a:rPr lang="nl-BE" sz="1600" b="1" dirty="0">
                <a:latin typeface="+mj-lt"/>
              </a:rPr>
              <a:t> = p-</a:t>
            </a:r>
            <a:r>
              <a:rPr lang="nl-BE" sz="1600" b="1" dirty="0" err="1">
                <a:latin typeface="+mj-lt"/>
              </a:rPr>
              <a:t>value</a:t>
            </a:r>
            <a:r>
              <a:rPr lang="nl-BE" sz="1600" b="1" dirty="0">
                <a:latin typeface="+mj-lt"/>
              </a:rPr>
              <a:t> = 2.68e-05 ***</a:t>
            </a:r>
          </a:p>
          <a:p>
            <a:r>
              <a:rPr lang="nl-BE" sz="1600" b="1" dirty="0">
                <a:latin typeface="+mj-lt"/>
              </a:rPr>
              <a:t>Interactie p-</a:t>
            </a:r>
            <a:r>
              <a:rPr lang="nl-BE" sz="1600" b="1" dirty="0" err="1">
                <a:latin typeface="+mj-lt"/>
              </a:rPr>
              <a:t>value</a:t>
            </a:r>
            <a:r>
              <a:rPr lang="nl-BE" sz="1600" b="1" dirty="0">
                <a:latin typeface="+mj-lt"/>
              </a:rPr>
              <a:t> = 0.0002 ***</a:t>
            </a:r>
          </a:p>
        </p:txBody>
      </p:sp>
    </p:spTree>
    <p:extLst>
      <p:ext uri="{BB962C8B-B14F-4D97-AF65-F5344CB8AC3E}">
        <p14:creationId xmlns:p14="http://schemas.microsoft.com/office/powerpoint/2010/main" val="411293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Temperatuur en regionale urbanisatie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5298A4B1-CCBE-ECDA-F0ED-2A157015A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/>
          <a:stretch/>
        </p:blipFill>
        <p:spPr bwMode="auto">
          <a:xfrm>
            <a:off x="838200" y="1952932"/>
            <a:ext cx="7130470" cy="4112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BD98509-865C-6688-2A46-894B2E541625}"/>
              </a:ext>
            </a:extLst>
          </p:cNvPr>
          <p:cNvSpPr txBox="1"/>
          <p:nvPr/>
        </p:nvSpPr>
        <p:spPr>
          <a:xfrm>
            <a:off x="7955280" y="2114977"/>
            <a:ext cx="3595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effectLst/>
                <a:latin typeface="+mj-lt"/>
                <a:ea typeface="Arial" panose="020B0604020202020204" pitchFamily="34" charset="0"/>
              </a:rPr>
              <a:t>Temperatuur</a:t>
            </a:r>
            <a:r>
              <a:rPr lang="en-GB" sz="1600" dirty="0">
                <a:effectLst/>
                <a:latin typeface="+mj-lt"/>
                <a:ea typeface="Arial" panose="020B0604020202020204" pitchFamily="34" charset="0"/>
              </a:rPr>
              <a:t> p-value = 0.537</a:t>
            </a:r>
          </a:p>
          <a:p>
            <a:r>
              <a:rPr lang="nl-BE" sz="1600" b="1" dirty="0">
                <a:latin typeface="+mj-lt"/>
              </a:rPr>
              <a:t>Urbanisatie p-</a:t>
            </a:r>
            <a:r>
              <a:rPr lang="nl-BE" sz="1600" b="1" dirty="0" err="1">
                <a:latin typeface="+mj-lt"/>
              </a:rPr>
              <a:t>value</a:t>
            </a:r>
            <a:r>
              <a:rPr lang="nl-BE" sz="1600" b="1" dirty="0">
                <a:latin typeface="+mj-lt"/>
              </a:rPr>
              <a:t> = p-</a:t>
            </a:r>
            <a:r>
              <a:rPr lang="nl-BE" sz="1600" b="1" dirty="0" err="1">
                <a:latin typeface="+mj-lt"/>
              </a:rPr>
              <a:t>value</a:t>
            </a:r>
            <a:r>
              <a:rPr lang="nl-BE" sz="1600" b="1" dirty="0">
                <a:latin typeface="+mj-lt"/>
              </a:rPr>
              <a:t> = 0.035 *</a:t>
            </a:r>
          </a:p>
          <a:p>
            <a:r>
              <a:rPr lang="nl-BE" sz="1600" dirty="0">
                <a:latin typeface="+mj-lt"/>
              </a:rPr>
              <a:t>Interactie p-</a:t>
            </a:r>
            <a:r>
              <a:rPr lang="nl-BE" sz="1600" dirty="0" err="1">
                <a:latin typeface="+mj-lt"/>
              </a:rPr>
              <a:t>value</a:t>
            </a:r>
            <a:r>
              <a:rPr lang="nl-BE" sz="1600" dirty="0">
                <a:latin typeface="+mj-lt"/>
              </a:rPr>
              <a:t> = 0.055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D8F461C-A791-2774-AD2C-FDAB9EBE7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181" y="5949388"/>
            <a:ext cx="4649766" cy="77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5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Temperatuur en lokale urbanisatie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CC50-DEC9-2F06-D659-67A486453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16"/>
          <a:stretch/>
        </p:blipFill>
        <p:spPr>
          <a:xfrm>
            <a:off x="809456" y="1905323"/>
            <a:ext cx="7145824" cy="445824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932DF384-D856-D994-D5CD-6F5FBFDFB690}"/>
              </a:ext>
            </a:extLst>
          </p:cNvPr>
          <p:cNvSpPr txBox="1"/>
          <p:nvPr/>
        </p:nvSpPr>
        <p:spPr>
          <a:xfrm>
            <a:off x="7838956" y="5410200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effectLst/>
                <a:latin typeface="+mj-lt"/>
                <a:ea typeface="Arial" panose="020B0604020202020204" pitchFamily="34" charset="0"/>
              </a:rPr>
              <a:t>Urbanisatie</a:t>
            </a:r>
            <a:r>
              <a:rPr lang="en-GB" sz="1800" b="1" dirty="0">
                <a:effectLst/>
                <a:latin typeface="+mj-lt"/>
                <a:ea typeface="Arial" panose="020B0604020202020204" pitchFamily="34" charset="0"/>
              </a:rPr>
              <a:t> p-value = 0.0003 ***</a:t>
            </a:r>
          </a:p>
          <a:p>
            <a:r>
              <a:rPr lang="en-GB" dirty="0" err="1">
                <a:latin typeface="+mj-lt"/>
              </a:rPr>
              <a:t>Temperatuur</a:t>
            </a:r>
            <a:r>
              <a:rPr lang="en-GB" dirty="0">
                <a:latin typeface="+mj-lt"/>
              </a:rPr>
              <a:t> p-value = 0.748</a:t>
            </a:r>
          </a:p>
          <a:p>
            <a:r>
              <a:rPr lang="en-GB" dirty="0" err="1">
                <a:latin typeface="+mj-lt"/>
              </a:rPr>
              <a:t>Interactie</a:t>
            </a:r>
            <a:r>
              <a:rPr lang="en-GB" dirty="0">
                <a:latin typeface="+mj-lt"/>
              </a:rPr>
              <a:t> p-value = 0.120</a:t>
            </a:r>
            <a:endParaRPr lang="nl-B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6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 snelheid en richting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F5D43D14-8F75-C92A-0F96-B06D90F30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9"/>
          <a:stretch/>
        </p:blipFill>
        <p:spPr bwMode="auto">
          <a:xfrm>
            <a:off x="838200" y="2029777"/>
            <a:ext cx="7805749" cy="44630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BDCA4A9-6C9F-4792-ECBF-3D1642B94451}"/>
              </a:ext>
            </a:extLst>
          </p:cNvPr>
          <p:cNvSpPr txBox="1"/>
          <p:nvPr/>
        </p:nvSpPr>
        <p:spPr>
          <a:xfrm>
            <a:off x="8306765" y="5569545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+mj-lt"/>
                <a:ea typeface="Arial" panose="020B0604020202020204" pitchFamily="34" charset="0"/>
              </a:rPr>
              <a:t>Windsnelheid² p-value = 0.006 **</a:t>
            </a:r>
          </a:p>
          <a:p>
            <a:r>
              <a:rPr lang="en-GB" dirty="0" err="1">
                <a:latin typeface="+mj-lt"/>
              </a:rPr>
              <a:t>Windrichting</a:t>
            </a:r>
            <a:r>
              <a:rPr lang="en-GB" dirty="0">
                <a:latin typeface="+mj-lt"/>
              </a:rPr>
              <a:t> p-value = 0.338 </a:t>
            </a:r>
          </a:p>
          <a:p>
            <a:r>
              <a:rPr lang="en-GB" dirty="0" err="1">
                <a:latin typeface="+mj-lt"/>
              </a:rPr>
              <a:t>Interactie</a:t>
            </a:r>
            <a:r>
              <a:rPr lang="en-GB" dirty="0">
                <a:latin typeface="+mj-lt"/>
              </a:rPr>
              <a:t> p-value = 0.273</a:t>
            </a:r>
            <a:endParaRPr lang="nl-B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3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Bewolking 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86F9BEB1-4889-0186-5668-CFE79D916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3643"/>
            <a:ext cx="6980473" cy="4307523"/>
          </a:xfrm>
          <a:prstGeom prst="rect">
            <a:avLst/>
          </a:prstGeom>
          <a:noFill/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D25F50F-295B-C55A-DC31-CAA2D05E9919}"/>
              </a:ext>
            </a:extLst>
          </p:cNvPr>
          <p:cNvSpPr txBox="1"/>
          <p:nvPr/>
        </p:nvSpPr>
        <p:spPr>
          <a:xfrm>
            <a:off x="8915400" y="575893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  <a:ea typeface="Arial" panose="020B0604020202020204" pitchFamily="34" charset="0"/>
              </a:rPr>
              <a:t>p-value = </a:t>
            </a:r>
            <a:r>
              <a:rPr lang="en-GB" sz="1800" dirty="0">
                <a:effectLst/>
                <a:latin typeface="+mj-lt"/>
                <a:ea typeface="Arial" panose="020B0604020202020204" pitchFamily="34" charset="0"/>
              </a:rPr>
              <a:t>0.561</a:t>
            </a:r>
            <a:endParaRPr lang="nl-B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15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Gewicht van de hoornaar 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DA949BDC-102C-819D-D3DA-30AA156A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2000246"/>
            <a:ext cx="7074333" cy="4365308"/>
          </a:xfrm>
          <a:prstGeom prst="rect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B50ABAB-6169-7283-06F3-75EEB5657013}"/>
              </a:ext>
            </a:extLst>
          </p:cNvPr>
          <p:cNvSpPr txBox="1"/>
          <p:nvPr/>
        </p:nvSpPr>
        <p:spPr>
          <a:xfrm>
            <a:off x="8869100" y="575893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  <a:ea typeface="Arial" panose="020B0604020202020204" pitchFamily="34" charset="0"/>
              </a:rPr>
              <a:t>p-value = 0.148</a:t>
            </a:r>
            <a:endParaRPr lang="nl-B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643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C171D-0FD9-E1F3-43A2-7C36E879A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nl-BE" sz="5400" dirty="0"/>
              <a:t>Radio-telemetrie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persoon, gras, insect&#10;&#10;Automatisch gegenereerde beschrijving">
            <a:extLst>
              <a:ext uri="{FF2B5EF4-FFF2-40B4-BE49-F238E27FC236}">
                <a16:creationId xmlns:a16="http://schemas.microsoft.com/office/drawing/2014/main" id="{55C4DF9C-8C33-4849-DFBB-74FA3827E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1" r="17492" b="-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326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Zendertje aanbrengen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 descr="Afbeelding met buiten, boom, persoon, gras&#10;&#10;Automatisch gegenereerde beschrijving">
            <a:extLst>
              <a:ext uri="{FF2B5EF4-FFF2-40B4-BE49-F238E27FC236}">
                <a16:creationId xmlns:a16="http://schemas.microsoft.com/office/drawing/2014/main" id="{898A286C-AD19-BC9E-5FE9-BD91F3FE1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38384" r="34123" b="12705"/>
          <a:stretch/>
        </p:blipFill>
        <p:spPr>
          <a:xfrm>
            <a:off x="838200" y="2039002"/>
            <a:ext cx="3065741" cy="233983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74C28212-5534-4699-57C4-1635A73F7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76" y="1942117"/>
            <a:ext cx="3319984" cy="2213323"/>
          </a:xfrm>
          <a:prstGeom prst="rect">
            <a:avLst/>
          </a:prstGeom>
        </p:spPr>
      </p:pic>
      <p:pic>
        <p:nvPicPr>
          <p:cNvPr id="5" name="Afbeelding 4" descr="Afbeelding met persoon, vasthouden, hand&#10;&#10;Automatisch gegenereerde beschrijving">
            <a:extLst>
              <a:ext uri="{FF2B5EF4-FFF2-40B4-BE49-F238E27FC236}">
                <a16:creationId xmlns:a16="http://schemas.microsoft.com/office/drawing/2014/main" id="{A315547D-F56E-0E90-2150-7EC64F964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t="3625" r="27815" b="13395"/>
          <a:stretch/>
        </p:blipFill>
        <p:spPr>
          <a:xfrm>
            <a:off x="8196862" y="1942117"/>
            <a:ext cx="3609058" cy="3907166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6148F0D1-3FB9-B795-C955-4DC6F7C40AD1}"/>
              </a:ext>
            </a:extLst>
          </p:cNvPr>
          <p:cNvSpPr/>
          <p:nvPr/>
        </p:nvSpPr>
        <p:spPr>
          <a:xfrm>
            <a:off x="646872" y="1880223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704CA7F2-5478-1B2C-7E83-A7DC3E2D8D46}"/>
              </a:ext>
            </a:extLst>
          </p:cNvPr>
          <p:cNvSpPr/>
          <p:nvPr/>
        </p:nvSpPr>
        <p:spPr>
          <a:xfrm>
            <a:off x="4069194" y="1690688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494EDE0-FCFF-6492-64E2-5D19549697C0}"/>
              </a:ext>
            </a:extLst>
          </p:cNvPr>
          <p:cNvSpPr/>
          <p:nvPr/>
        </p:nvSpPr>
        <p:spPr>
          <a:xfrm>
            <a:off x="7955280" y="1708117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23B8248-FF21-6A7F-0ECA-3229017F4BCB}"/>
              </a:ext>
            </a:extLst>
          </p:cNvPr>
          <p:cNvSpPr txBox="1"/>
          <p:nvPr/>
        </p:nvSpPr>
        <p:spPr>
          <a:xfrm>
            <a:off x="711364" y="1875013"/>
            <a:ext cx="435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AD79D72-2FC9-37A3-F74F-953644AFFC39}"/>
              </a:ext>
            </a:extLst>
          </p:cNvPr>
          <p:cNvSpPr txBox="1"/>
          <p:nvPr/>
        </p:nvSpPr>
        <p:spPr>
          <a:xfrm>
            <a:off x="4144683" y="1693855"/>
            <a:ext cx="59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6340098-21DF-C41A-231D-8877A23833C6}"/>
              </a:ext>
            </a:extLst>
          </p:cNvPr>
          <p:cNvSpPr txBox="1"/>
          <p:nvPr/>
        </p:nvSpPr>
        <p:spPr>
          <a:xfrm>
            <a:off x="8018739" y="1719662"/>
            <a:ext cx="59207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663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persoon, gras, insect&#10;&#10;Automatisch gegenereerde beschrijving">
            <a:extLst>
              <a:ext uri="{FF2B5EF4-FFF2-40B4-BE49-F238E27FC236}">
                <a16:creationId xmlns:a16="http://schemas.microsoft.com/office/drawing/2014/main" id="{7A63A178-F581-51EE-98A8-961E80B3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3" t="17074" r="23432" b="4667"/>
          <a:stretch/>
        </p:blipFill>
        <p:spPr>
          <a:xfrm>
            <a:off x="615731" y="426580"/>
            <a:ext cx="2908661" cy="3135715"/>
          </a:xfrm>
          <a:prstGeom prst="rect">
            <a:avLst/>
          </a:prstGeom>
        </p:spPr>
      </p:pic>
      <p:pic>
        <p:nvPicPr>
          <p:cNvPr id="15" name="Afbeelding 14" descr="Afbeelding met weg&#10;&#10;Automatisch gegenereerde beschrijving">
            <a:extLst>
              <a:ext uri="{FF2B5EF4-FFF2-40B4-BE49-F238E27FC236}">
                <a16:creationId xmlns:a16="http://schemas.microsoft.com/office/drawing/2014/main" id="{4B8A747B-2567-9E5F-83BA-EC02E7487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58419" y="820957"/>
            <a:ext cx="3614852" cy="2711138"/>
          </a:xfrm>
          <a:prstGeom prst="rect">
            <a:avLst/>
          </a:prstGeom>
        </p:spPr>
      </p:pic>
      <p:sp>
        <p:nvSpPr>
          <p:cNvPr id="26" name="Ovaal 25">
            <a:extLst>
              <a:ext uri="{FF2B5EF4-FFF2-40B4-BE49-F238E27FC236}">
                <a16:creationId xmlns:a16="http://schemas.microsoft.com/office/drawing/2014/main" id="{4238DF06-F2D5-F05E-AEF1-D0D7FCC1F2E4}"/>
              </a:ext>
            </a:extLst>
          </p:cNvPr>
          <p:cNvSpPr/>
          <p:nvPr/>
        </p:nvSpPr>
        <p:spPr>
          <a:xfrm>
            <a:off x="381732" y="226215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253E012D-7B05-FBBD-09F1-9033BF3691BC}"/>
              </a:ext>
            </a:extLst>
          </p:cNvPr>
          <p:cNvSpPr txBox="1"/>
          <p:nvPr/>
        </p:nvSpPr>
        <p:spPr>
          <a:xfrm>
            <a:off x="445275" y="224405"/>
            <a:ext cx="59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4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0CA7A74B-87E6-2030-DF96-25874FB39756}"/>
              </a:ext>
            </a:extLst>
          </p:cNvPr>
          <p:cNvCxnSpPr/>
          <p:nvPr/>
        </p:nvCxnSpPr>
        <p:spPr>
          <a:xfrm flipH="1" flipV="1">
            <a:off x="2014319" y="2088440"/>
            <a:ext cx="369455" cy="25861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 descr="Afbeelding met boom, buitenshuis, hemel, gras&#10;&#10;Automatisch gegenereerde beschrijving">
            <a:extLst>
              <a:ext uri="{FF2B5EF4-FFF2-40B4-BE49-F238E27FC236}">
                <a16:creationId xmlns:a16="http://schemas.microsoft.com/office/drawing/2014/main" id="{704CC9B1-9A70-E0D9-2F01-AC238732A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" t="14561" r="11877" b="6667"/>
          <a:stretch/>
        </p:blipFill>
        <p:spPr>
          <a:xfrm>
            <a:off x="6983546" y="3010577"/>
            <a:ext cx="4957777" cy="3239295"/>
          </a:xfrm>
          <a:prstGeom prst="rect">
            <a:avLst/>
          </a:prstGeom>
        </p:spPr>
      </p:pic>
      <p:sp>
        <p:nvSpPr>
          <p:cNvPr id="23" name="Ovaal 22">
            <a:extLst>
              <a:ext uri="{FF2B5EF4-FFF2-40B4-BE49-F238E27FC236}">
                <a16:creationId xmlns:a16="http://schemas.microsoft.com/office/drawing/2014/main" id="{0B7F8B4B-FF56-1E60-60DC-3E8822A8F1D1}"/>
              </a:ext>
            </a:extLst>
          </p:cNvPr>
          <p:cNvSpPr/>
          <p:nvPr/>
        </p:nvSpPr>
        <p:spPr>
          <a:xfrm>
            <a:off x="4678027" y="192580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08052C7-1D94-1537-9BF4-52E116CF0601}"/>
              </a:ext>
            </a:extLst>
          </p:cNvPr>
          <p:cNvSpPr txBox="1"/>
          <p:nvPr/>
        </p:nvSpPr>
        <p:spPr>
          <a:xfrm>
            <a:off x="4738314" y="192629"/>
            <a:ext cx="59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6</a:t>
            </a:r>
          </a:p>
          <a:p>
            <a:endParaRPr lang="nl-BE" sz="2400" dirty="0"/>
          </a:p>
        </p:txBody>
      </p:sp>
      <p:pic>
        <p:nvPicPr>
          <p:cNvPr id="33" name="Afbeelding 32" descr="Afbeelding met gras, buitenshuis, groen&#10;&#10;Automatisch gegenereerde beschrijving">
            <a:extLst>
              <a:ext uri="{FF2B5EF4-FFF2-40B4-BE49-F238E27FC236}">
                <a16:creationId xmlns:a16="http://schemas.microsoft.com/office/drawing/2014/main" id="{12D7DD36-CF13-65B1-2739-C6D9DFF56F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t="2791" r="8867" b="3611"/>
          <a:stretch/>
        </p:blipFill>
        <p:spPr>
          <a:xfrm rot="5400000">
            <a:off x="1414175" y="3927258"/>
            <a:ext cx="2630492" cy="2793814"/>
          </a:xfrm>
          <a:prstGeom prst="rect">
            <a:avLst/>
          </a:prstGeom>
        </p:spPr>
      </p:pic>
      <p:sp>
        <p:nvSpPr>
          <p:cNvPr id="30" name="Ovaal 29">
            <a:extLst>
              <a:ext uri="{FF2B5EF4-FFF2-40B4-BE49-F238E27FC236}">
                <a16:creationId xmlns:a16="http://schemas.microsoft.com/office/drawing/2014/main" id="{0E2AAE2C-3C62-6C00-2210-4863DA31916B}"/>
              </a:ext>
            </a:extLst>
          </p:cNvPr>
          <p:cNvSpPr/>
          <p:nvPr/>
        </p:nvSpPr>
        <p:spPr>
          <a:xfrm>
            <a:off x="1127863" y="3848223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44360E49-B228-3579-4336-D9219BB0F6AA}"/>
              </a:ext>
            </a:extLst>
          </p:cNvPr>
          <p:cNvSpPr txBox="1"/>
          <p:nvPr/>
        </p:nvSpPr>
        <p:spPr>
          <a:xfrm>
            <a:off x="1188150" y="3848272"/>
            <a:ext cx="59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5</a:t>
            </a:r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82458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Afbeelding 3" descr="Afbeelding met boom, buitenshuis, plant&#10;&#10;Automatisch gegenereerde beschrijving">
            <a:extLst>
              <a:ext uri="{FF2B5EF4-FFF2-40B4-BE49-F238E27FC236}">
                <a16:creationId xmlns:a16="http://schemas.microsoft.com/office/drawing/2014/main" id="{555CE505-605E-77DD-39B5-CDF5EC43D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2" t="28994" r="40003" b="20301"/>
          <a:stretch/>
        </p:blipFill>
        <p:spPr>
          <a:xfrm>
            <a:off x="8301267" y="2272349"/>
            <a:ext cx="3081889" cy="33578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B6D4319-4FAF-2759-5523-D303466AE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34" t="14116" r="4809" b="28507"/>
          <a:stretch/>
        </p:blipFill>
        <p:spPr>
          <a:xfrm>
            <a:off x="4481718" y="2272349"/>
            <a:ext cx="3228563" cy="335787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03967FB-463E-350A-876A-F5C053FFA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08" t="46963" r="22937" b="22963"/>
          <a:stretch/>
        </p:blipFill>
        <p:spPr>
          <a:xfrm>
            <a:off x="662169" y="2272348"/>
            <a:ext cx="3228563" cy="335787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5A0A11C-CEE5-F017-0075-7DE596A481B3}"/>
              </a:ext>
            </a:extLst>
          </p:cNvPr>
          <p:cNvSpPr txBox="1"/>
          <p:nvPr/>
        </p:nvSpPr>
        <p:spPr>
          <a:xfrm>
            <a:off x="1259585" y="1919359"/>
            <a:ext cx="203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accent2"/>
                </a:solidFill>
              </a:rPr>
              <a:t>Nest 1: </a:t>
            </a:r>
            <a:r>
              <a:rPr lang="nl-BE" dirty="0"/>
              <a:t>Merelbeke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91F3287-2B93-9864-8931-B1CFF313222F}"/>
              </a:ext>
            </a:extLst>
          </p:cNvPr>
          <p:cNvSpPr txBox="1"/>
          <p:nvPr/>
        </p:nvSpPr>
        <p:spPr>
          <a:xfrm>
            <a:off x="5217159" y="1903016"/>
            <a:ext cx="17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accent2"/>
                </a:solidFill>
              </a:rPr>
              <a:t>Nest 2: </a:t>
            </a:r>
            <a:r>
              <a:rPr lang="nl-BE" dirty="0"/>
              <a:t>Drongen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75B4BEB-EAA1-43FD-0EA3-58BE6071543F}"/>
              </a:ext>
            </a:extLst>
          </p:cNvPr>
          <p:cNvSpPr txBox="1"/>
          <p:nvPr/>
        </p:nvSpPr>
        <p:spPr>
          <a:xfrm>
            <a:off x="8963370" y="1903016"/>
            <a:ext cx="17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>
                <a:solidFill>
                  <a:schemeClr val="accent2"/>
                </a:solidFill>
              </a:rPr>
              <a:t>Nest 3: </a:t>
            </a:r>
            <a:r>
              <a:rPr lang="nl-BE" dirty="0"/>
              <a:t>Drongen</a:t>
            </a:r>
          </a:p>
        </p:txBody>
      </p:sp>
    </p:spTree>
    <p:extLst>
      <p:ext uri="{BB962C8B-B14F-4D97-AF65-F5344CB8AC3E}">
        <p14:creationId xmlns:p14="http://schemas.microsoft.com/office/powerpoint/2010/main" val="184610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C171D-0FD9-E1F3-43A2-7C36E879A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nl-BE" sz="5400" dirty="0"/>
              <a:t>Inleiding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60202AA-C15D-2C45-D2C9-EB2E4C62E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r="123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059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D88C9755-4203-6558-748F-F8256640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2081048"/>
            <a:ext cx="10248637" cy="41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6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11C48EE-ED06-7C7E-F453-A6B12443A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7" t="36889" r="15230" b="25482"/>
          <a:stretch/>
        </p:blipFill>
        <p:spPr>
          <a:xfrm>
            <a:off x="6493422" y="1437055"/>
            <a:ext cx="4281898" cy="3983890"/>
          </a:xfrm>
          <a:prstGeom prst="rect">
            <a:avLst/>
          </a:prstGeom>
        </p:spPr>
      </p:pic>
      <p:pic>
        <p:nvPicPr>
          <p:cNvPr id="5" name="Afbeelding 4" descr="Afbeelding met boom, buitenshuis, plant&#10;&#10;Automatisch gegenereerde beschrijving">
            <a:extLst>
              <a:ext uri="{FF2B5EF4-FFF2-40B4-BE49-F238E27FC236}">
                <a16:creationId xmlns:a16="http://schemas.microsoft.com/office/drawing/2014/main" id="{3527CE8D-C3BF-4027-C8C3-E33120351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6" t="18395" r="7481" b="7729"/>
          <a:stretch/>
        </p:blipFill>
        <p:spPr>
          <a:xfrm rot="5400000">
            <a:off x="944290" y="1402670"/>
            <a:ext cx="5455920" cy="40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33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9F7694-C8B5-96BF-C0F6-5D7799932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2"/>
              </a:buClr>
            </a:pPr>
            <a:r>
              <a:rPr lang="nl-BE" b="1" dirty="0"/>
              <a:t>Urbanisatie</a:t>
            </a:r>
            <a:r>
              <a:rPr lang="nl-BE" dirty="0"/>
              <a:t> lijkt een invloed te hebben op vliegsnelheden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nl-BE" b="1" dirty="0"/>
              <a:t>Temperatuur</a:t>
            </a:r>
            <a:r>
              <a:rPr lang="nl-BE" dirty="0"/>
              <a:t> bleek verassend genoeg niet significant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nl-BE" b="1" dirty="0"/>
              <a:t>Wind snelheid </a:t>
            </a:r>
            <a:r>
              <a:rPr lang="nl-BE" dirty="0"/>
              <a:t>heeft weldegelijk een effect </a:t>
            </a:r>
            <a:r>
              <a:rPr lang="nl-BE"/>
              <a:t>op vliegsnelheid</a:t>
            </a:r>
            <a:r>
              <a:rPr lang="nl-BE" dirty="0"/>
              <a:t>, maar lijkt beperkt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nl-BE" b="1" dirty="0"/>
              <a:t>Bewolking</a:t>
            </a:r>
            <a:r>
              <a:rPr lang="nl-BE" dirty="0"/>
              <a:t> en </a:t>
            </a:r>
            <a:r>
              <a:rPr lang="nl-BE" b="1" dirty="0"/>
              <a:t>gewicht</a:t>
            </a:r>
            <a:r>
              <a:rPr lang="nl-BE" dirty="0"/>
              <a:t> gaven geen eenduidig resultaat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nl-BE" b="1" dirty="0"/>
              <a:t>Radio-telemetrie</a:t>
            </a:r>
            <a:r>
              <a:rPr lang="nl-BE" dirty="0"/>
              <a:t> gaf veelbelovende resultaten, maar of dit echt op grote schaal gebruikt kan worden, blijft twijfelachtig</a:t>
            </a:r>
          </a:p>
          <a:p>
            <a:pPr>
              <a:buClr>
                <a:schemeClr val="accent2"/>
              </a:buClr>
            </a:pP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7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B92C8CA-51CB-4511-AEBA-C04E0B721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fbeelding met gras&#10;&#10;Automatisch gegenereerde beschrijving">
            <a:extLst>
              <a:ext uri="{FF2B5EF4-FFF2-40B4-BE49-F238E27FC236}">
                <a16:creationId xmlns:a16="http://schemas.microsoft.com/office/drawing/2014/main" id="{A3AEEB3E-BD7B-1256-DE04-89E042C441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3" t="578" r="3912" b="-574"/>
          <a:stretch/>
        </p:blipFill>
        <p:spPr>
          <a:xfrm rot="16200000">
            <a:off x="5851067" y="3204881"/>
            <a:ext cx="3666790" cy="350463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B1034E5-8BE3-79AD-7E4B-2B2B2D613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r="-5" b="-4"/>
          <a:stretch/>
        </p:blipFill>
        <p:spPr>
          <a:xfrm rot="16200000">
            <a:off x="9632048" y="562315"/>
            <a:ext cx="2988987" cy="1999167"/>
          </a:xfrm>
          <a:prstGeom prst="rect">
            <a:avLst/>
          </a:prstGeom>
        </p:spPr>
      </p:pic>
      <p:pic>
        <p:nvPicPr>
          <p:cNvPr id="5" name="Afbeelding 4" descr="Afbeelding met persoon, buitenshuis, boom, gras&#10;&#10;Automatisch gegenereerde beschrijving">
            <a:extLst>
              <a:ext uri="{FF2B5EF4-FFF2-40B4-BE49-F238E27FC236}">
                <a16:creationId xmlns:a16="http://schemas.microsoft.com/office/drawing/2014/main" id="{4EE0E6ED-6505-C7BA-6518-4CEF78A1AD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r="-2" b="6869"/>
          <a:stretch/>
        </p:blipFill>
        <p:spPr>
          <a:xfrm>
            <a:off x="62818" y="73685"/>
            <a:ext cx="5806505" cy="3377539"/>
          </a:xfrm>
          <a:prstGeom prst="rect">
            <a:avLst/>
          </a:prstGeom>
        </p:spPr>
      </p:pic>
      <p:pic>
        <p:nvPicPr>
          <p:cNvPr id="3" name="Afbeelding 2" descr="Afbeelding met gras, buitenshuis, boom&#10;&#10;Automatisch gegenereerde beschrijving">
            <a:extLst>
              <a:ext uri="{FF2B5EF4-FFF2-40B4-BE49-F238E27FC236}">
                <a16:creationId xmlns:a16="http://schemas.microsoft.com/office/drawing/2014/main" id="{A12A1C62-E317-2D84-8A33-15A357B35F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t="4818" r="24139" b="15046"/>
          <a:stretch/>
        </p:blipFill>
        <p:spPr>
          <a:xfrm rot="16200000">
            <a:off x="8979468" y="3637656"/>
            <a:ext cx="3666793" cy="2626523"/>
          </a:xfrm>
          <a:prstGeom prst="rect">
            <a:avLst/>
          </a:prstGeom>
        </p:spPr>
      </p:pic>
      <p:pic>
        <p:nvPicPr>
          <p:cNvPr id="7" name="Afbeelding 6" descr="Afbeelding met buitenshuis, boom, persoon, gras&#10;&#10;Automatisch gegenereerde beschrijving">
            <a:extLst>
              <a:ext uri="{FF2B5EF4-FFF2-40B4-BE49-F238E27FC236}">
                <a16:creationId xmlns:a16="http://schemas.microsoft.com/office/drawing/2014/main" id="{833DC0FA-C3E9-3564-A502-61A1BDC09F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2921" r="-344" b="139"/>
          <a:stretch/>
        </p:blipFill>
        <p:spPr>
          <a:xfrm>
            <a:off x="5929091" y="67407"/>
            <a:ext cx="4138098" cy="2988990"/>
          </a:xfrm>
          <a:prstGeom prst="rect">
            <a:avLst/>
          </a:prstGeom>
        </p:spPr>
      </p:pic>
      <p:pic>
        <p:nvPicPr>
          <p:cNvPr id="14" name="Afbeelding 13" descr="Afbeelding met buitenshuis, grond, persoon, gras&#10;&#10;Automatisch gegenereerde beschrijving">
            <a:extLst>
              <a:ext uri="{FF2B5EF4-FFF2-40B4-BE49-F238E27FC236}">
                <a16:creationId xmlns:a16="http://schemas.microsoft.com/office/drawing/2014/main" id="{9E5317F8-2E73-4F57-AC08-7E76A5C8ED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9" r="-1" b="10714"/>
          <a:stretch/>
        </p:blipFill>
        <p:spPr>
          <a:xfrm>
            <a:off x="62817" y="3524910"/>
            <a:ext cx="5806505" cy="32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Probleemstelling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 descr="Afbeelding met buiten, grond, outdoor-object">
            <a:extLst>
              <a:ext uri="{FF2B5EF4-FFF2-40B4-BE49-F238E27FC236}">
                <a16:creationId xmlns:a16="http://schemas.microsoft.com/office/drawing/2014/main" id="{96426260-8031-8A04-B2E1-154FE19B5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" y="2728569"/>
            <a:ext cx="4358640" cy="3748431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3274681-1A21-D72F-D6A0-23B08DCDB479}"/>
              </a:ext>
            </a:extLst>
          </p:cNvPr>
          <p:cNvSpPr txBox="1"/>
          <p:nvPr/>
        </p:nvSpPr>
        <p:spPr>
          <a:xfrm>
            <a:off x="2301240" y="1945701"/>
            <a:ext cx="2148840" cy="5847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Probleem</a:t>
            </a:r>
            <a:endParaRPr lang="nl-BE" sz="2000" dirty="0"/>
          </a:p>
        </p:txBody>
      </p:sp>
      <p:pic>
        <p:nvPicPr>
          <p:cNvPr id="5" name="Afbeelding 4" descr="Afbeelding met vogel&#10;&#10;Automatisch gegenereerde beschrijving">
            <a:extLst>
              <a:ext uri="{FF2B5EF4-FFF2-40B4-BE49-F238E27FC236}">
                <a16:creationId xmlns:a16="http://schemas.microsoft.com/office/drawing/2014/main" id="{136DFA33-C0AF-A1C2-21ED-93C429380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6" t="21845" r="29199" b="23651"/>
          <a:stretch/>
        </p:blipFill>
        <p:spPr>
          <a:xfrm rot="5400000">
            <a:off x="7511990" y="3055304"/>
            <a:ext cx="3393564" cy="342899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24066D6-B3E4-2A52-390D-C6D4C7C7F48B}"/>
              </a:ext>
            </a:extLst>
          </p:cNvPr>
          <p:cNvSpPr txBox="1"/>
          <p:nvPr/>
        </p:nvSpPr>
        <p:spPr>
          <a:xfrm>
            <a:off x="7581901" y="1783726"/>
            <a:ext cx="3253741" cy="95410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Oplossing</a:t>
            </a:r>
          </a:p>
          <a:p>
            <a:pPr algn="ctr"/>
            <a:r>
              <a:rPr lang="nl-BE" sz="2400" dirty="0"/>
              <a:t>= het nest vinden!</a:t>
            </a:r>
            <a:endParaRPr lang="nl-BE" sz="1600" dirty="0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3CD71A91-78EC-3CEA-484A-DCE10C83BBDC}"/>
              </a:ext>
            </a:extLst>
          </p:cNvPr>
          <p:cNvSpPr/>
          <p:nvPr/>
        </p:nvSpPr>
        <p:spPr>
          <a:xfrm>
            <a:off x="5867400" y="4297680"/>
            <a:ext cx="1264920" cy="533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120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C171D-0FD9-E1F3-43A2-7C36E879A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nl-BE" sz="5400" dirty="0" err="1"/>
              <a:t>Wiekpot</a:t>
            </a:r>
            <a:r>
              <a:rPr lang="nl-BE" sz="5400" dirty="0"/>
              <a:t>-methode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60202AA-C15D-2C45-D2C9-EB2E4C62E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1" r="1718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90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Kort even uitgelegd…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age18.png">
            <a:extLst>
              <a:ext uri="{FF2B5EF4-FFF2-40B4-BE49-F238E27FC236}">
                <a16:creationId xmlns:a16="http://schemas.microsoft.com/office/drawing/2014/main" id="{29CBC3C4-0F6B-770F-72A7-28451CF3206F}"/>
              </a:ext>
            </a:extLst>
          </p:cNvPr>
          <p:cNvPicPr/>
          <p:nvPr/>
        </p:nvPicPr>
        <p:blipFill rotWithShape="1">
          <a:blip r:embed="rId3"/>
          <a:srcRect l="11661" t="49824" r="12803" b="759"/>
          <a:stretch/>
        </p:blipFill>
        <p:spPr>
          <a:xfrm>
            <a:off x="487680" y="2941525"/>
            <a:ext cx="6324600" cy="2772000"/>
          </a:xfrm>
          <a:prstGeom prst="rect">
            <a:avLst/>
          </a:prstGeom>
          <a:ln/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04866A24-E16E-6014-508F-B1F7FD6AA479}"/>
              </a:ext>
            </a:extLst>
          </p:cNvPr>
          <p:cNvSpPr txBox="1"/>
          <p:nvPr/>
        </p:nvSpPr>
        <p:spPr>
          <a:xfrm>
            <a:off x="2301240" y="1945701"/>
            <a:ext cx="2148840" cy="5847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Vliegtijd</a:t>
            </a:r>
            <a:endParaRPr lang="nl-BE" sz="2000" dirty="0"/>
          </a:p>
        </p:txBody>
      </p:sp>
      <p:pic>
        <p:nvPicPr>
          <p:cNvPr id="13" name="image16.png">
            <a:extLst>
              <a:ext uri="{FF2B5EF4-FFF2-40B4-BE49-F238E27FC236}">
                <a16:creationId xmlns:a16="http://schemas.microsoft.com/office/drawing/2014/main" id="{FEC90596-0622-A853-BAD2-C56D2AA4A9C9}"/>
              </a:ext>
            </a:extLst>
          </p:cNvPr>
          <p:cNvPicPr/>
          <p:nvPr/>
        </p:nvPicPr>
        <p:blipFill>
          <a:blip r:embed="rId4"/>
          <a:srcRect t="5219" b="14356"/>
          <a:stretch>
            <a:fillRect/>
          </a:stretch>
        </p:blipFill>
        <p:spPr>
          <a:xfrm>
            <a:off x="7162800" y="2773363"/>
            <a:ext cx="4191000" cy="3719512"/>
          </a:xfrm>
          <a:prstGeom prst="rect">
            <a:avLst/>
          </a:prstGeom>
          <a:ln/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9235A429-6540-5500-B787-13D911933770}"/>
              </a:ext>
            </a:extLst>
          </p:cNvPr>
          <p:cNvSpPr txBox="1"/>
          <p:nvPr/>
        </p:nvSpPr>
        <p:spPr>
          <a:xfrm>
            <a:off x="8023860" y="1939638"/>
            <a:ext cx="2468880" cy="5847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Vliegrichting</a:t>
            </a:r>
            <a:endParaRPr lang="nl-BE" sz="20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7650940-0C74-36DE-8C71-C5F35B2BCC82}"/>
              </a:ext>
            </a:extLst>
          </p:cNvPr>
          <p:cNvSpPr txBox="1"/>
          <p:nvPr/>
        </p:nvSpPr>
        <p:spPr>
          <a:xfrm>
            <a:off x="1394460" y="6031210"/>
            <a:ext cx="4511040" cy="4616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nl-BE" sz="2400" dirty="0"/>
              <a:t>Vuistregel: 1 min = 100 m</a:t>
            </a:r>
          </a:p>
        </p:txBody>
      </p:sp>
    </p:spTree>
    <p:extLst>
      <p:ext uri="{BB962C8B-B14F-4D97-AF65-F5344CB8AC3E}">
        <p14:creationId xmlns:p14="http://schemas.microsoft.com/office/powerpoint/2010/main" val="221313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Kort even uitgelegd…</a:t>
            </a:r>
          </a:p>
        </p:txBody>
      </p:sp>
      <p:pic>
        <p:nvPicPr>
          <p:cNvPr id="6" name="Afbeelding 5" descr="Afbeelding met persoon, gras&#10;&#10;Automatisch gegenereerde beschrijving">
            <a:extLst>
              <a:ext uri="{FF2B5EF4-FFF2-40B4-BE49-F238E27FC236}">
                <a16:creationId xmlns:a16="http://schemas.microsoft.com/office/drawing/2014/main" id="{76B46757-DC93-5B3D-730D-158F56AF4D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4774" r="16056" b="5385"/>
          <a:stretch/>
        </p:blipFill>
        <p:spPr>
          <a:xfrm>
            <a:off x="6822440" y="2374007"/>
            <a:ext cx="4389120" cy="3403600"/>
          </a:xfrm>
          <a:prstGeom prst="rect">
            <a:avLst/>
          </a:prstGeom>
        </p:spPr>
      </p:pic>
      <p:pic>
        <p:nvPicPr>
          <p:cNvPr id="8" name="Afbeelding 7" descr="Afbeelding met buitenshuis, boom, persoon, gras&#10;&#10;Automatisch gegenereerde beschrijving">
            <a:extLst>
              <a:ext uri="{FF2B5EF4-FFF2-40B4-BE49-F238E27FC236}">
                <a16:creationId xmlns:a16="http://schemas.microsoft.com/office/drawing/2014/main" id="{866A80CC-F411-15D1-CE89-689BD5A59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36524" r="31334" b="7555"/>
          <a:stretch/>
        </p:blipFill>
        <p:spPr>
          <a:xfrm>
            <a:off x="1097280" y="2000053"/>
            <a:ext cx="4998720" cy="4151509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52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Kort even uitgelegd…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age18.png">
            <a:extLst>
              <a:ext uri="{FF2B5EF4-FFF2-40B4-BE49-F238E27FC236}">
                <a16:creationId xmlns:a16="http://schemas.microsoft.com/office/drawing/2014/main" id="{622D46B0-0A6D-A8E1-2B18-38D4D24E168A}"/>
              </a:ext>
            </a:extLst>
          </p:cNvPr>
          <p:cNvPicPr/>
          <p:nvPr/>
        </p:nvPicPr>
        <p:blipFill rotWithShape="1">
          <a:blip r:embed="rId3"/>
          <a:srcRect l="1716" t="2797" r="1131" b="14092"/>
          <a:stretch/>
        </p:blipFill>
        <p:spPr>
          <a:xfrm>
            <a:off x="1696720" y="1629728"/>
            <a:ext cx="9001760" cy="509015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632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Onderzoeksvragen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51C492-7445-4434-1690-4F9920EF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2389505"/>
            <a:ext cx="1051560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nl-BE" dirty="0">
                <a:solidFill>
                  <a:schemeClr val="accent2"/>
                </a:solidFill>
              </a:rPr>
              <a:t>Kan de vuistregel bevestigd worden met mijn metingen uit het veld?</a:t>
            </a:r>
          </a:p>
          <a:p>
            <a:pPr marL="514350" indent="-514350">
              <a:buAutoNum type="arabicParenR"/>
            </a:pPr>
            <a:endParaRPr lang="nl-BE" dirty="0">
              <a:solidFill>
                <a:schemeClr val="accent2"/>
              </a:solidFill>
            </a:endParaRPr>
          </a:p>
          <a:p>
            <a:pPr marL="514350" indent="-514350">
              <a:buAutoNum type="arabicParenR"/>
            </a:pPr>
            <a:r>
              <a:rPr lang="nl-BE" dirty="0">
                <a:solidFill>
                  <a:schemeClr val="accent2"/>
                </a:solidFill>
              </a:rPr>
              <a:t>Hebben weerparameters, urbanisatie en gewicht van het individu invloed op de vliegsnelheid?</a:t>
            </a:r>
          </a:p>
        </p:txBody>
      </p:sp>
    </p:spTree>
    <p:extLst>
      <p:ext uri="{BB962C8B-B14F-4D97-AF65-F5344CB8AC3E}">
        <p14:creationId xmlns:p14="http://schemas.microsoft.com/office/powerpoint/2010/main" val="270981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FAF1EA6D-77B9-2E89-28B1-C3723242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1" y="2139388"/>
            <a:ext cx="6364243" cy="3932048"/>
          </a:xfrm>
          <a:prstGeom prst="rect">
            <a:avLst/>
          </a:prstGeom>
        </p:spPr>
      </p:pic>
      <p:pic>
        <p:nvPicPr>
          <p:cNvPr id="3" name="image20.png">
            <a:extLst>
              <a:ext uri="{FF2B5EF4-FFF2-40B4-BE49-F238E27FC236}">
                <a16:creationId xmlns:a16="http://schemas.microsoft.com/office/drawing/2014/main" id="{AAE36AC0-8AE3-7096-0213-F4B787C0BF3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141579" y="2654527"/>
            <a:ext cx="4750053" cy="2901770"/>
          </a:xfrm>
          <a:prstGeom prst="rect">
            <a:avLst/>
          </a:prstGeom>
          <a:ln/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371E6C48-C1C2-5E90-4F43-5738F167B53B}"/>
              </a:ext>
            </a:extLst>
          </p:cNvPr>
          <p:cNvSpPr txBox="1"/>
          <p:nvPr/>
        </p:nvSpPr>
        <p:spPr>
          <a:xfrm>
            <a:off x="7397380" y="5657671"/>
            <a:ext cx="3100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latin typeface="+mj-lt"/>
              </a:rPr>
              <a:t>P-</a:t>
            </a:r>
            <a:r>
              <a:rPr lang="nl-BE" dirty="0" err="1">
                <a:latin typeface="+mj-lt"/>
              </a:rPr>
              <a:t>value</a:t>
            </a:r>
            <a:r>
              <a:rPr lang="nl-BE" dirty="0">
                <a:latin typeface="+mj-lt"/>
              </a:rPr>
              <a:t> </a:t>
            </a:r>
            <a:r>
              <a:rPr lang="nl-BE" dirty="0" err="1">
                <a:latin typeface="+mj-lt"/>
              </a:rPr>
              <a:t>intercept</a:t>
            </a:r>
            <a:r>
              <a:rPr lang="nl-BE" dirty="0">
                <a:latin typeface="+mj-lt"/>
              </a:rPr>
              <a:t> = 6.94e-07</a:t>
            </a:r>
          </a:p>
          <a:p>
            <a:r>
              <a:rPr lang="nl-BE" dirty="0">
                <a:latin typeface="+mj-lt"/>
              </a:rPr>
              <a:t>P-</a:t>
            </a:r>
            <a:r>
              <a:rPr lang="nl-BE" dirty="0" err="1">
                <a:latin typeface="+mj-lt"/>
              </a:rPr>
              <a:t>value</a:t>
            </a:r>
            <a:r>
              <a:rPr lang="nl-BE" dirty="0">
                <a:latin typeface="+mj-lt"/>
              </a:rPr>
              <a:t> </a:t>
            </a:r>
            <a:r>
              <a:rPr lang="nl-BE" dirty="0" err="1">
                <a:latin typeface="+mj-lt"/>
              </a:rPr>
              <a:t>slope</a:t>
            </a:r>
            <a:r>
              <a:rPr lang="nl-BE" dirty="0">
                <a:latin typeface="+mj-lt"/>
              </a:rPr>
              <a:t> = 5.13e-10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780731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862</Words>
  <Application>Microsoft Office PowerPoint</Application>
  <PresentationFormat>Breedbeeld</PresentationFormat>
  <Paragraphs>133</Paragraphs>
  <Slides>23</Slides>
  <Notes>21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Kantoorthema</vt:lpstr>
      <vt:lpstr>Onderzoek naar het foerageergedrag van de Aziatische hoornaar m.b.v. de wiekpotmethode en radio-telemetrie</vt:lpstr>
      <vt:lpstr>Inleiding</vt:lpstr>
      <vt:lpstr>Probleemstelling</vt:lpstr>
      <vt:lpstr>Wiekpot-methode</vt:lpstr>
      <vt:lpstr>Kort even uitgelegd…</vt:lpstr>
      <vt:lpstr>Kort even uitgelegd…</vt:lpstr>
      <vt:lpstr>Kort even uitgelegd…</vt:lpstr>
      <vt:lpstr>Onderzoeksvragen</vt:lpstr>
      <vt:lpstr>Resultaten</vt:lpstr>
      <vt:lpstr>Temperatuur en lokale urbanisatie</vt:lpstr>
      <vt:lpstr>Temperatuur en regionale urbanisatie</vt:lpstr>
      <vt:lpstr>Temperatuur en lokale urbanisatie</vt:lpstr>
      <vt:lpstr>Wind snelheid en richting</vt:lpstr>
      <vt:lpstr>Bewolking </vt:lpstr>
      <vt:lpstr>Gewicht van de hoornaar </vt:lpstr>
      <vt:lpstr>Radio-telemetrie</vt:lpstr>
      <vt:lpstr>Zendertje aanbrengen</vt:lpstr>
      <vt:lpstr>PowerPoint-presentatie</vt:lpstr>
      <vt:lpstr>Resultaten</vt:lpstr>
      <vt:lpstr>Resultaten</vt:lpstr>
      <vt:lpstr>PowerPoint-presentatie</vt:lpstr>
      <vt:lpstr>Conclusie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Onderzoek naar het foerageergedrag van de Aziatische hoornaar m.b.v. de wiekpotmethode en radio-telemetrie.</dc:title>
  <dc:creator>Heleen Van Ransbeeck</dc:creator>
  <cp:lastModifiedBy>Heleen Van Ransbeeck</cp:lastModifiedBy>
  <cp:revision>1</cp:revision>
  <dcterms:created xsi:type="dcterms:W3CDTF">2023-05-08T14:19:59Z</dcterms:created>
  <dcterms:modified xsi:type="dcterms:W3CDTF">2023-05-14T16:11:03Z</dcterms:modified>
</cp:coreProperties>
</file>